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39"/>
  </p:notesMasterIdLst>
  <p:sldIdLst>
    <p:sldId id="257" r:id="rId3"/>
    <p:sldId id="260" r:id="rId4"/>
    <p:sldId id="315" r:id="rId5"/>
    <p:sldId id="292" r:id="rId6"/>
    <p:sldId id="256" r:id="rId7"/>
    <p:sldId id="270" r:id="rId8"/>
    <p:sldId id="271" r:id="rId9"/>
    <p:sldId id="272" r:id="rId10"/>
    <p:sldId id="316" r:id="rId11"/>
    <p:sldId id="273" r:id="rId12"/>
    <p:sldId id="264" r:id="rId13"/>
    <p:sldId id="295" r:id="rId14"/>
    <p:sldId id="296" r:id="rId15"/>
    <p:sldId id="274" r:id="rId16"/>
    <p:sldId id="303" r:id="rId17"/>
    <p:sldId id="276" r:id="rId18"/>
    <p:sldId id="277" r:id="rId19"/>
    <p:sldId id="304" r:id="rId20"/>
    <p:sldId id="305" r:id="rId21"/>
    <p:sldId id="306" r:id="rId22"/>
    <p:sldId id="278" r:id="rId23"/>
    <p:sldId id="307" r:id="rId24"/>
    <p:sldId id="279" r:id="rId25"/>
    <p:sldId id="308" r:id="rId26"/>
    <p:sldId id="280" r:id="rId27"/>
    <p:sldId id="310" r:id="rId28"/>
    <p:sldId id="311" r:id="rId29"/>
    <p:sldId id="281" r:id="rId30"/>
    <p:sldId id="313" r:id="rId31"/>
    <p:sldId id="282" r:id="rId32"/>
    <p:sldId id="314" r:id="rId33"/>
    <p:sldId id="284" r:id="rId34"/>
    <p:sldId id="268" r:id="rId35"/>
    <p:sldId id="289" r:id="rId36"/>
    <p:sldId id="290" r:id="rId37"/>
    <p:sldId id="269" r:id="rId3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Barlow Medium" panose="00000600000000000000" pitchFamily="2" charset="0"/>
      <p:regular r:id="rId44"/>
      <p:italic r:id="rId45"/>
    </p:embeddedFont>
    <p:embeddedFont>
      <p:font typeface="Bebas Neue" panose="020B0606020202050201" pitchFamily="34" charset="0"/>
      <p:regular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Didact Gothic" panose="00000500000000000000" pitchFamily="2" charset="0"/>
      <p:regular r:id="rId51"/>
    </p:embeddedFont>
    <p:embeddedFont>
      <p:font typeface="Dreaming Outloud Pro" panose="03050502040302030504" pitchFamily="66" charset="0"/>
      <p:regular r:id="rId52"/>
      <p:italic r:id="rId53"/>
    </p:embeddedFont>
    <p:embeddedFont>
      <p:font typeface="Nunito Light" panose="00000400000000000000" pitchFamily="2" charset="0"/>
      <p:regular r:id="rId54"/>
      <p:italic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Poppins SemiBold" panose="00000700000000000000" pitchFamily="2" charset="0"/>
      <p:regular r:id="rId60"/>
      <p:bold r:id="rId61"/>
      <p:italic r:id="rId62"/>
      <p:boldItalic r:id="rId63"/>
    </p:embeddedFont>
    <p:embeddedFont>
      <p:font typeface="PT Sans" panose="020B0503020203020204" pitchFamily="34" charset="0"/>
      <p:regular r:id="rId64"/>
      <p:bold r:id="rId65"/>
      <p:italic r:id="rId66"/>
      <p:boldItalic r:id="rId67"/>
    </p:embeddedFont>
    <p:embeddedFont>
      <p:font typeface="Raleway" panose="020B0503030101060003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6" userDrawn="1">
          <p15:clr>
            <a:srgbClr val="9AA0A6"/>
          </p15:clr>
        </p15:guide>
        <p15:guide id="2" pos="453" userDrawn="1">
          <p15:clr>
            <a:srgbClr val="9AA0A6"/>
          </p15:clr>
        </p15:guide>
        <p15:guide id="3" pos="5587">
          <p15:clr>
            <a:srgbClr val="9AA0A6"/>
          </p15:clr>
        </p15:guide>
        <p15:guide id="4" orient="horz" pos="3072" userDrawn="1">
          <p15:clr>
            <a:srgbClr val="9AA0A6"/>
          </p15:clr>
        </p15:guide>
        <p15:guide id="5" orient="horz" pos="531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9C0000"/>
    <a:srgbClr val="D01317"/>
    <a:srgbClr val="F7F7F7"/>
    <a:srgbClr val="1246B0"/>
    <a:srgbClr val="E9EAEC"/>
    <a:srgbClr val="EEEEEE"/>
    <a:srgbClr val="D2DADD"/>
    <a:srgbClr val="FFEED9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73635" autoAdjust="0"/>
  </p:normalViewPr>
  <p:slideViewPr>
    <p:cSldViewPr snapToGrid="0">
      <p:cViewPr varScale="1">
        <p:scale>
          <a:sx n="69" d="100"/>
          <a:sy n="69" d="100"/>
        </p:scale>
        <p:origin x="1392" y="60"/>
      </p:cViewPr>
      <p:guideLst>
        <p:guide orient="horz" pos="146"/>
        <p:guide pos="453"/>
        <p:guide pos="5587"/>
        <p:guide orient="horz" pos="3072"/>
        <p:guide orient="horz" pos="5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3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000" dirty="0">
                <a:latin typeface="Poppins" panose="00000500000000000000" pitchFamily="2" charset="0"/>
                <a:cs typeface="Poppins" panose="00000500000000000000" pitchFamily="2" charset="0"/>
              </a:rPr>
              <a:t>Presión vs Profundidad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Hoja1!$D$1</c:f>
              <c:strCache>
                <c:ptCount val="1"/>
                <c:pt idx="0">
                  <c:v>presion</c:v>
                </c:pt>
              </c:strCache>
            </c:strRef>
          </c:tx>
          <c:spPr>
            <a:ln w="25400" cap="rnd">
              <a:solidFill>
                <a:srgbClr val="C00000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Hoja1!$B$2:$B$4</c:f>
              <c:numCache>
                <c:formatCode>General</c:formatCode>
                <c:ptCount val="3"/>
                <c:pt idx="0">
                  <c:v>1000</c:v>
                </c:pt>
                <c:pt idx="1">
                  <c:v>200</c:v>
                </c:pt>
                <c:pt idx="2">
                  <c:v>1800</c:v>
                </c:pt>
              </c:numCache>
            </c:numRef>
          </c:xVal>
          <c:yVal>
            <c:numRef>
              <c:f>Hoja1!$D$2:$D$4</c:f>
              <c:numCache>
                <c:formatCode>General</c:formatCode>
                <c:ptCount val="3"/>
                <c:pt idx="0">
                  <c:v>1000</c:v>
                </c:pt>
                <c:pt idx="1">
                  <c:v>300</c:v>
                </c:pt>
                <c:pt idx="2">
                  <c:v>1700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C9-411C-9AA3-913007D72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597615"/>
        <c:axId val="1022602415"/>
      </c:scatterChart>
      <c:valAx>
        <c:axId val="102259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022602415"/>
        <c:crosses val="autoZero"/>
        <c:crossBetween val="midCat"/>
      </c:valAx>
      <c:valAx>
        <c:axId val="1022602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022597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8ACB8-B834-434F-B9A6-855A16737816}" type="doc">
      <dgm:prSet loTypeId="urn:microsoft.com/office/officeart/2005/8/layout/venn1" loCatId="relationship" qsTypeId="urn:microsoft.com/office/officeart/2005/8/quickstyle/simple1" qsCatId="simple" csTypeId="urn:microsoft.com/office/officeart/2005/8/colors/accent2_3" csCatId="accent2" phldr="1"/>
      <dgm:spPr/>
    </dgm:pt>
    <dgm:pt modelId="{A49505FA-0401-4FAC-8F4A-C5F7A0E1323F}">
      <dgm:prSet phldrT="[Texto]"/>
      <dgm:spPr/>
      <dgm:t>
        <a:bodyPr/>
        <a:lstStyle/>
        <a:p>
          <a:r>
            <a:rPr lang="es-ES" b="1" dirty="0">
              <a:latin typeface="Poppins" panose="00000500000000000000" pitchFamily="2" charset="0"/>
              <a:cs typeface="Poppins" panose="00000500000000000000" pitchFamily="2" charset="0"/>
            </a:rPr>
            <a:t>Conocimiento del negocio</a:t>
          </a:r>
          <a:endParaRPr lang="es-AR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4300B60-76C5-4926-BFD6-77BBCFC5D9D3}" type="parTrans" cxnId="{1AF31AC0-3C2B-4404-A85B-D48682C37017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A755C0F-6FA4-48F5-8D99-2D0432CA5D50}" type="sibTrans" cxnId="{1AF31AC0-3C2B-4404-A85B-D48682C37017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347BD64-0B6E-4764-95C2-3EA363485310}">
      <dgm:prSet phldrT="[Texto]"/>
      <dgm:spPr/>
      <dgm:t>
        <a:bodyPr/>
        <a:lstStyle/>
        <a:p>
          <a:r>
            <a:rPr lang="es-ES" b="1" dirty="0">
              <a:latin typeface="Poppins" panose="00000500000000000000" pitchFamily="2" charset="0"/>
              <a:cs typeface="Poppins" panose="00000500000000000000" pitchFamily="2" charset="0"/>
            </a:rPr>
            <a:t>Matemáticas y </a:t>
          </a:r>
          <a:r>
            <a:rPr lang="es-ES" b="1">
              <a:latin typeface="Poppins" panose="00000500000000000000" pitchFamily="2" charset="0"/>
              <a:cs typeface="Poppins" panose="00000500000000000000" pitchFamily="2" charset="0"/>
            </a:rPr>
            <a:t>estadisticas</a:t>
          </a:r>
          <a:endParaRPr lang="es-AR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3FA69D8-C72E-4AE3-9D60-A1772F3961B6}" type="parTrans" cxnId="{5C1E183D-0C81-463F-8B8E-35EC280D0545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9B29D6B-EA62-4055-89A8-B0920C4CE263}" type="sibTrans" cxnId="{5C1E183D-0C81-463F-8B8E-35EC280D0545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2F62ABA-8300-4BED-BE0C-414F0A32BC94}">
      <dgm:prSet phldrT="[Texto]"/>
      <dgm:spPr/>
      <dgm:t>
        <a:bodyPr/>
        <a:lstStyle/>
        <a:p>
          <a:r>
            <a:rPr lang="es-ES" b="1" dirty="0">
              <a:latin typeface="Poppins" panose="00000500000000000000" pitchFamily="2" charset="0"/>
              <a:cs typeface="Poppins" panose="00000500000000000000" pitchFamily="2" charset="0"/>
            </a:rPr>
            <a:t>Programación</a:t>
          </a:r>
          <a:endParaRPr lang="es-AR" b="1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788C0F1-C7E9-4B21-BB19-812C898C2539}" type="parTrans" cxnId="{DAAE7851-E044-42D0-8582-85C4F6334956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D5BA2C0-5221-481F-BA80-E8CE9E37E41C}" type="sibTrans" cxnId="{DAAE7851-E044-42D0-8582-85C4F6334956}">
      <dgm:prSet/>
      <dgm:spPr/>
      <dgm:t>
        <a:bodyPr/>
        <a:lstStyle/>
        <a:p>
          <a:endParaRPr lang="es-AR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AAA90AC-19A5-4BB5-8643-8FF2CA5B8A29}" type="pres">
      <dgm:prSet presAssocID="{AD08ACB8-B834-434F-B9A6-855A16737816}" presName="compositeShape" presStyleCnt="0">
        <dgm:presLayoutVars>
          <dgm:chMax val="7"/>
          <dgm:dir/>
          <dgm:resizeHandles val="exact"/>
        </dgm:presLayoutVars>
      </dgm:prSet>
      <dgm:spPr/>
    </dgm:pt>
    <dgm:pt modelId="{6159EC89-BB90-4F9D-AF59-64B1758C6026}" type="pres">
      <dgm:prSet presAssocID="{A49505FA-0401-4FAC-8F4A-C5F7A0E1323F}" presName="circ1" presStyleLbl="vennNode1" presStyleIdx="0" presStyleCnt="3"/>
      <dgm:spPr/>
    </dgm:pt>
    <dgm:pt modelId="{604281E2-E1CF-46E1-9D9B-AF02AB8E4EA2}" type="pres">
      <dgm:prSet presAssocID="{A49505FA-0401-4FAC-8F4A-C5F7A0E1323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E2FD859-3AEC-4EF8-87BE-F75F56CAE21F}" type="pres">
      <dgm:prSet presAssocID="{F347BD64-0B6E-4764-95C2-3EA363485310}" presName="circ2" presStyleLbl="vennNode1" presStyleIdx="1" presStyleCnt="3"/>
      <dgm:spPr/>
    </dgm:pt>
    <dgm:pt modelId="{C18660E8-2958-4398-8AFB-FA121878ED3D}" type="pres">
      <dgm:prSet presAssocID="{F347BD64-0B6E-4764-95C2-3EA36348531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8B35813-36F4-4EE2-8AE6-C42AD9F3F08B}" type="pres">
      <dgm:prSet presAssocID="{C2F62ABA-8300-4BED-BE0C-414F0A32BC94}" presName="circ3" presStyleLbl="vennNode1" presStyleIdx="2" presStyleCnt="3"/>
      <dgm:spPr/>
    </dgm:pt>
    <dgm:pt modelId="{D09AE60A-71B7-4E4F-A330-EE6F28FB0D7C}" type="pres">
      <dgm:prSet presAssocID="{C2F62ABA-8300-4BED-BE0C-414F0A32BC9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E809E17-1526-49A5-B98E-3AF57AD4514F}" type="presOf" srcId="{AD08ACB8-B834-434F-B9A6-855A16737816}" destId="{5AAA90AC-19A5-4BB5-8643-8FF2CA5B8A29}" srcOrd="0" destOrd="0" presId="urn:microsoft.com/office/officeart/2005/8/layout/venn1"/>
    <dgm:cxn modelId="{EB17EE24-222D-4463-B1B1-B0F9951DACFE}" type="presOf" srcId="{F347BD64-0B6E-4764-95C2-3EA363485310}" destId="{4E2FD859-3AEC-4EF8-87BE-F75F56CAE21F}" srcOrd="0" destOrd="0" presId="urn:microsoft.com/office/officeart/2005/8/layout/venn1"/>
    <dgm:cxn modelId="{5C1E183D-0C81-463F-8B8E-35EC280D0545}" srcId="{AD08ACB8-B834-434F-B9A6-855A16737816}" destId="{F347BD64-0B6E-4764-95C2-3EA363485310}" srcOrd="1" destOrd="0" parTransId="{13FA69D8-C72E-4AE3-9D60-A1772F3961B6}" sibTransId="{D9B29D6B-EA62-4055-89A8-B0920C4CE263}"/>
    <dgm:cxn modelId="{DAAE7851-E044-42D0-8582-85C4F6334956}" srcId="{AD08ACB8-B834-434F-B9A6-855A16737816}" destId="{C2F62ABA-8300-4BED-BE0C-414F0A32BC94}" srcOrd="2" destOrd="0" parTransId="{1788C0F1-C7E9-4B21-BB19-812C898C2539}" sibTransId="{4D5BA2C0-5221-481F-BA80-E8CE9E37E41C}"/>
    <dgm:cxn modelId="{8CB71852-2D02-4341-BF84-E1EC57A1BD16}" type="presOf" srcId="{C2F62ABA-8300-4BED-BE0C-414F0A32BC94}" destId="{48B35813-36F4-4EE2-8AE6-C42AD9F3F08B}" srcOrd="0" destOrd="0" presId="urn:microsoft.com/office/officeart/2005/8/layout/venn1"/>
    <dgm:cxn modelId="{B7A49472-393F-4C2B-AD5D-ECA0C99E0F2C}" type="presOf" srcId="{F347BD64-0B6E-4764-95C2-3EA363485310}" destId="{C18660E8-2958-4398-8AFB-FA121878ED3D}" srcOrd="1" destOrd="0" presId="urn:microsoft.com/office/officeart/2005/8/layout/venn1"/>
    <dgm:cxn modelId="{7AA3407B-4BFC-496D-BE29-F025A0E7284D}" type="presOf" srcId="{A49505FA-0401-4FAC-8F4A-C5F7A0E1323F}" destId="{604281E2-E1CF-46E1-9D9B-AF02AB8E4EA2}" srcOrd="1" destOrd="0" presId="urn:microsoft.com/office/officeart/2005/8/layout/venn1"/>
    <dgm:cxn modelId="{827CADB7-3B81-4A33-8CBC-FBB204C6C369}" type="presOf" srcId="{A49505FA-0401-4FAC-8F4A-C5F7A0E1323F}" destId="{6159EC89-BB90-4F9D-AF59-64B1758C6026}" srcOrd="0" destOrd="0" presId="urn:microsoft.com/office/officeart/2005/8/layout/venn1"/>
    <dgm:cxn modelId="{1AF31AC0-3C2B-4404-A85B-D48682C37017}" srcId="{AD08ACB8-B834-434F-B9A6-855A16737816}" destId="{A49505FA-0401-4FAC-8F4A-C5F7A0E1323F}" srcOrd="0" destOrd="0" parTransId="{64300B60-76C5-4926-BFD6-77BBCFC5D9D3}" sibTransId="{AA755C0F-6FA4-48F5-8D99-2D0432CA5D50}"/>
    <dgm:cxn modelId="{F71DEFED-CB60-4B06-B12B-A941F5BB4A42}" type="presOf" srcId="{C2F62ABA-8300-4BED-BE0C-414F0A32BC94}" destId="{D09AE60A-71B7-4E4F-A330-EE6F28FB0D7C}" srcOrd="1" destOrd="0" presId="urn:microsoft.com/office/officeart/2005/8/layout/venn1"/>
    <dgm:cxn modelId="{E079BC08-7203-45C1-8C14-10B98BCBC21A}" type="presParOf" srcId="{5AAA90AC-19A5-4BB5-8643-8FF2CA5B8A29}" destId="{6159EC89-BB90-4F9D-AF59-64B1758C6026}" srcOrd="0" destOrd="0" presId="urn:microsoft.com/office/officeart/2005/8/layout/venn1"/>
    <dgm:cxn modelId="{11EDCFD0-304A-422E-8AE9-2A387C4ECF0D}" type="presParOf" srcId="{5AAA90AC-19A5-4BB5-8643-8FF2CA5B8A29}" destId="{604281E2-E1CF-46E1-9D9B-AF02AB8E4EA2}" srcOrd="1" destOrd="0" presId="urn:microsoft.com/office/officeart/2005/8/layout/venn1"/>
    <dgm:cxn modelId="{95EB5731-4E57-4F11-89A2-740B8D4E316D}" type="presParOf" srcId="{5AAA90AC-19A5-4BB5-8643-8FF2CA5B8A29}" destId="{4E2FD859-3AEC-4EF8-87BE-F75F56CAE21F}" srcOrd="2" destOrd="0" presId="urn:microsoft.com/office/officeart/2005/8/layout/venn1"/>
    <dgm:cxn modelId="{A1930135-FF4F-496B-AFE5-A55D44FB2172}" type="presParOf" srcId="{5AAA90AC-19A5-4BB5-8643-8FF2CA5B8A29}" destId="{C18660E8-2958-4398-8AFB-FA121878ED3D}" srcOrd="3" destOrd="0" presId="urn:microsoft.com/office/officeart/2005/8/layout/venn1"/>
    <dgm:cxn modelId="{CF3F1D55-1E5C-47AD-975B-530241A8FC11}" type="presParOf" srcId="{5AAA90AC-19A5-4BB5-8643-8FF2CA5B8A29}" destId="{48B35813-36F4-4EE2-8AE6-C42AD9F3F08B}" srcOrd="4" destOrd="0" presId="urn:microsoft.com/office/officeart/2005/8/layout/venn1"/>
    <dgm:cxn modelId="{6EEA0052-8B2B-47B3-8D80-0DBF489D6F40}" type="presParOf" srcId="{5AAA90AC-19A5-4BB5-8643-8FF2CA5B8A29}" destId="{D09AE60A-71B7-4E4F-A330-EE6F28FB0D7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92DE78-33E8-4999-A466-3AB2CBE5AB15}" type="doc">
      <dgm:prSet loTypeId="urn:microsoft.com/office/officeart/2005/8/layout/hList7" loCatId="list" qsTypeId="urn:microsoft.com/office/officeart/2005/8/quickstyle/simple1" qsCatId="simple" csTypeId="urn:microsoft.com/office/officeart/2005/8/colors/accent3_4" csCatId="accent3" phldr="1"/>
      <dgm:spPr/>
    </dgm:pt>
    <dgm:pt modelId="{D5C3EC30-74C7-4FCE-B117-89717A9FC52C}">
      <dgm:prSet phldrT="[Texto]" custT="1"/>
      <dgm:spPr/>
      <dgm:t>
        <a:bodyPr/>
        <a:lstStyle/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TEMA 1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¿Qué son los datos? 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¿Qué tipos de datos hay y cómo los obtengo? 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Ciclo de vida de los datos</a:t>
          </a:r>
        </a:p>
      </dgm:t>
    </dgm:pt>
    <dgm:pt modelId="{AF59A73D-15B7-46F2-B314-4FE796646BC3}" type="parTrans" cxnId="{440CAB18-1111-4B8E-B0EB-692D3BF6A25E}">
      <dgm:prSet/>
      <dgm:spPr/>
      <dgm:t>
        <a:bodyPr/>
        <a:lstStyle/>
        <a:p>
          <a:endParaRPr lang="es-AR"/>
        </a:p>
      </dgm:t>
    </dgm:pt>
    <dgm:pt modelId="{42D57D43-6C37-4606-B850-B5DC5A0D83D3}" type="sibTrans" cxnId="{440CAB18-1111-4B8E-B0EB-692D3BF6A25E}">
      <dgm:prSet/>
      <dgm:spPr/>
      <dgm:t>
        <a:bodyPr/>
        <a:lstStyle/>
        <a:p>
          <a:endParaRPr lang="es-AR"/>
        </a:p>
      </dgm:t>
    </dgm:pt>
    <dgm:pt modelId="{A6B2BCF9-9F95-4E58-A332-F9BC1471C7C1}">
      <dgm:prSet phldrT="[Texto]" custT="1"/>
      <dgm:spPr>
        <a:solidFill>
          <a:srgbClr val="78909C">
            <a:shade val="50000"/>
            <a:hueOff val="67103"/>
            <a:satOff val="-1354"/>
            <a:lumOff val="26769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4008" tIns="64008" rIns="64008" bIns="64008" numCol="1" spcCol="1270" anchor="ctr" anchorCtr="0"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TEMA 2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¿Qué roles hay en el mundo de los datos?</a:t>
          </a:r>
        </a:p>
      </dgm:t>
    </dgm:pt>
    <dgm:pt modelId="{26723296-38A9-452F-A396-6F9015BB2012}" type="parTrans" cxnId="{43FE37FA-26A9-4A8B-B749-520AB3B7C12B}">
      <dgm:prSet/>
      <dgm:spPr/>
      <dgm:t>
        <a:bodyPr/>
        <a:lstStyle/>
        <a:p>
          <a:endParaRPr lang="es-AR"/>
        </a:p>
      </dgm:t>
    </dgm:pt>
    <dgm:pt modelId="{14843E5C-8567-4D84-904B-D11C90559585}" type="sibTrans" cxnId="{43FE37FA-26A9-4A8B-B749-520AB3B7C12B}">
      <dgm:prSet/>
      <dgm:spPr/>
      <dgm:t>
        <a:bodyPr/>
        <a:lstStyle/>
        <a:p>
          <a:endParaRPr lang="es-AR"/>
        </a:p>
      </dgm:t>
    </dgm:pt>
    <dgm:pt modelId="{22B1F806-ABB6-4EE7-8601-43C5F3FAFB10}">
      <dgm:prSet phldrT="[Texto]" custT="1"/>
      <dgm:spPr/>
      <dgm:t>
        <a:bodyPr/>
        <a:lstStyle/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TEMA 3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Enfoque en el rol del Data Scientist: habilidades y software que debes conocer para convertirte en un Data Scientist.</a:t>
          </a:r>
        </a:p>
      </dgm:t>
    </dgm:pt>
    <dgm:pt modelId="{2F7CFD4D-C9A8-4C78-90D9-9AF1BEA9CB98}" type="parTrans" cxnId="{692EAAE2-58A0-4A8C-9BE9-F695BC18AABD}">
      <dgm:prSet/>
      <dgm:spPr/>
      <dgm:t>
        <a:bodyPr/>
        <a:lstStyle/>
        <a:p>
          <a:endParaRPr lang="es-AR"/>
        </a:p>
      </dgm:t>
    </dgm:pt>
    <dgm:pt modelId="{D5DC092C-7778-4C24-A75E-76B58B5FB20C}" type="sibTrans" cxnId="{692EAAE2-58A0-4A8C-9BE9-F695BC18AABD}">
      <dgm:prSet/>
      <dgm:spPr/>
      <dgm:t>
        <a:bodyPr/>
        <a:lstStyle/>
        <a:p>
          <a:endParaRPr lang="es-AR"/>
        </a:p>
      </dgm:t>
    </dgm:pt>
    <dgm:pt modelId="{DD69AD0F-DA01-48BF-8DE5-7DE65417F49C}" type="pres">
      <dgm:prSet presAssocID="{E592DE78-33E8-4999-A466-3AB2CBE5AB15}" presName="Name0" presStyleCnt="0">
        <dgm:presLayoutVars>
          <dgm:dir/>
          <dgm:resizeHandles val="exact"/>
        </dgm:presLayoutVars>
      </dgm:prSet>
      <dgm:spPr/>
    </dgm:pt>
    <dgm:pt modelId="{F6C05D56-4808-4419-8AE4-4A0BAA41C34B}" type="pres">
      <dgm:prSet presAssocID="{E592DE78-33E8-4999-A466-3AB2CBE5AB15}" presName="fgShape" presStyleLbl="fgShp" presStyleIdx="0" presStyleCnt="1"/>
      <dgm:spPr/>
    </dgm:pt>
    <dgm:pt modelId="{BE97F63A-2C44-4BC3-BD2D-FA810DA17105}" type="pres">
      <dgm:prSet presAssocID="{E592DE78-33E8-4999-A466-3AB2CBE5AB15}" presName="linComp" presStyleCnt="0"/>
      <dgm:spPr/>
    </dgm:pt>
    <dgm:pt modelId="{27DA17C6-21A8-46C6-8DFB-4AEB4E7788EC}" type="pres">
      <dgm:prSet presAssocID="{D5C3EC30-74C7-4FCE-B117-89717A9FC52C}" presName="compNode" presStyleCnt="0"/>
      <dgm:spPr/>
    </dgm:pt>
    <dgm:pt modelId="{2AC30354-3EBE-47D2-A539-4DCB8A31383E}" type="pres">
      <dgm:prSet presAssocID="{D5C3EC30-74C7-4FCE-B117-89717A9FC52C}" presName="bkgdShape" presStyleLbl="node1" presStyleIdx="0" presStyleCnt="3"/>
      <dgm:spPr/>
    </dgm:pt>
    <dgm:pt modelId="{50865B7C-4E12-4329-982A-F211B3AFE52B}" type="pres">
      <dgm:prSet presAssocID="{D5C3EC30-74C7-4FCE-B117-89717A9FC52C}" presName="nodeTx" presStyleLbl="node1" presStyleIdx="0" presStyleCnt="3">
        <dgm:presLayoutVars>
          <dgm:bulletEnabled val="1"/>
        </dgm:presLayoutVars>
      </dgm:prSet>
      <dgm:spPr/>
    </dgm:pt>
    <dgm:pt modelId="{1B499613-7608-4B14-A572-A9583B3D6046}" type="pres">
      <dgm:prSet presAssocID="{D5C3EC30-74C7-4FCE-B117-89717A9FC52C}" presName="invisiNode" presStyleLbl="node1" presStyleIdx="0" presStyleCnt="3"/>
      <dgm:spPr/>
    </dgm:pt>
    <dgm:pt modelId="{0320A852-517E-4D5B-82ED-FD746029E4AF}" type="pres">
      <dgm:prSet presAssocID="{D5C3EC30-74C7-4FCE-B117-89717A9FC52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501799F2-CB12-412D-9639-D6584A3EC6BB}" type="pres">
      <dgm:prSet presAssocID="{42D57D43-6C37-4606-B850-B5DC5A0D83D3}" presName="sibTrans" presStyleLbl="sibTrans2D1" presStyleIdx="0" presStyleCnt="0"/>
      <dgm:spPr/>
    </dgm:pt>
    <dgm:pt modelId="{DADCFF6F-655F-4F53-869C-04FA8D8D26EF}" type="pres">
      <dgm:prSet presAssocID="{A6B2BCF9-9F95-4E58-A332-F9BC1471C7C1}" presName="compNode" presStyleCnt="0"/>
      <dgm:spPr/>
    </dgm:pt>
    <dgm:pt modelId="{4C4C84FE-0EAB-43F2-A25B-3F58C25FE6F3}" type="pres">
      <dgm:prSet presAssocID="{A6B2BCF9-9F95-4E58-A332-F9BC1471C7C1}" presName="bkgdShape" presStyleLbl="node1" presStyleIdx="1" presStyleCnt="3"/>
      <dgm:spPr>
        <a:xfrm>
          <a:off x="2076176" y="0"/>
          <a:ext cx="2014448" cy="3163754"/>
        </a:xfrm>
        <a:prstGeom prst="roundRect">
          <a:avLst>
            <a:gd name="adj" fmla="val 10000"/>
          </a:avLst>
        </a:prstGeom>
      </dgm:spPr>
    </dgm:pt>
    <dgm:pt modelId="{8F9D5DDC-F0C2-4C3F-9B09-41E76CD277DB}" type="pres">
      <dgm:prSet presAssocID="{A6B2BCF9-9F95-4E58-A332-F9BC1471C7C1}" presName="nodeTx" presStyleLbl="node1" presStyleIdx="1" presStyleCnt="3">
        <dgm:presLayoutVars>
          <dgm:bulletEnabled val="1"/>
        </dgm:presLayoutVars>
      </dgm:prSet>
      <dgm:spPr/>
    </dgm:pt>
    <dgm:pt modelId="{A2922656-40F1-498C-AAC9-92D92FB32356}" type="pres">
      <dgm:prSet presAssocID="{A6B2BCF9-9F95-4E58-A332-F9BC1471C7C1}" presName="invisiNode" presStyleLbl="node1" presStyleIdx="1" presStyleCnt="3"/>
      <dgm:spPr/>
    </dgm:pt>
    <dgm:pt modelId="{EB96E6AD-D6F7-4F95-A035-502479228AE1}" type="pres">
      <dgm:prSet presAssocID="{A6B2BCF9-9F95-4E58-A332-F9BC1471C7C1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643D4419-AA65-4C15-BF23-47BA25D03F42}" type="pres">
      <dgm:prSet presAssocID="{14843E5C-8567-4D84-904B-D11C90559585}" presName="sibTrans" presStyleLbl="sibTrans2D1" presStyleIdx="0" presStyleCnt="0"/>
      <dgm:spPr/>
    </dgm:pt>
    <dgm:pt modelId="{BEDEB07C-C030-4B78-B811-BE291FA6DDCD}" type="pres">
      <dgm:prSet presAssocID="{22B1F806-ABB6-4EE7-8601-43C5F3FAFB10}" presName="compNode" presStyleCnt="0"/>
      <dgm:spPr/>
    </dgm:pt>
    <dgm:pt modelId="{252D9649-6422-4FA2-9529-61648790A349}" type="pres">
      <dgm:prSet presAssocID="{22B1F806-ABB6-4EE7-8601-43C5F3FAFB10}" presName="bkgdShape" presStyleLbl="node1" presStyleIdx="2" presStyleCnt="3" custLinFactNeighborX="14724" custLinFactNeighborY="6841"/>
      <dgm:spPr/>
    </dgm:pt>
    <dgm:pt modelId="{0233BED9-F603-490A-8B07-E80BD5A2746E}" type="pres">
      <dgm:prSet presAssocID="{22B1F806-ABB6-4EE7-8601-43C5F3FAFB10}" presName="nodeTx" presStyleLbl="node1" presStyleIdx="2" presStyleCnt="3">
        <dgm:presLayoutVars>
          <dgm:bulletEnabled val="1"/>
        </dgm:presLayoutVars>
      </dgm:prSet>
      <dgm:spPr/>
    </dgm:pt>
    <dgm:pt modelId="{FC16D438-F98B-4B95-A3F1-CC9637BF1C3F}" type="pres">
      <dgm:prSet presAssocID="{22B1F806-ABB6-4EE7-8601-43C5F3FAFB10}" presName="invisiNode" presStyleLbl="node1" presStyleIdx="2" presStyleCnt="3"/>
      <dgm:spPr/>
    </dgm:pt>
    <dgm:pt modelId="{4FD5231B-4DCC-4775-B85C-129051D8E2E4}" type="pres">
      <dgm:prSet presAssocID="{22B1F806-ABB6-4EE7-8601-43C5F3FAFB10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</dgm:ptLst>
  <dgm:cxnLst>
    <dgm:cxn modelId="{C96C7B12-8204-4187-9BFB-DE24937F7C7C}" type="presOf" srcId="{42D57D43-6C37-4606-B850-B5DC5A0D83D3}" destId="{501799F2-CB12-412D-9639-D6584A3EC6BB}" srcOrd="0" destOrd="0" presId="urn:microsoft.com/office/officeart/2005/8/layout/hList7"/>
    <dgm:cxn modelId="{440CAB18-1111-4B8E-B0EB-692D3BF6A25E}" srcId="{E592DE78-33E8-4999-A466-3AB2CBE5AB15}" destId="{D5C3EC30-74C7-4FCE-B117-89717A9FC52C}" srcOrd="0" destOrd="0" parTransId="{AF59A73D-15B7-46F2-B314-4FE796646BC3}" sibTransId="{42D57D43-6C37-4606-B850-B5DC5A0D83D3}"/>
    <dgm:cxn modelId="{A557082E-EE77-412B-A233-16C968C27E24}" type="presOf" srcId="{D5C3EC30-74C7-4FCE-B117-89717A9FC52C}" destId="{2AC30354-3EBE-47D2-A539-4DCB8A31383E}" srcOrd="0" destOrd="0" presId="urn:microsoft.com/office/officeart/2005/8/layout/hList7"/>
    <dgm:cxn modelId="{25733E3D-3BA3-47B8-85CA-4B955B51585B}" type="presOf" srcId="{14843E5C-8567-4D84-904B-D11C90559585}" destId="{643D4419-AA65-4C15-BF23-47BA25D03F42}" srcOrd="0" destOrd="0" presId="urn:microsoft.com/office/officeart/2005/8/layout/hList7"/>
    <dgm:cxn modelId="{D287A6B9-8ED8-4FD8-A388-B516CE1BADD0}" type="presOf" srcId="{A6B2BCF9-9F95-4E58-A332-F9BC1471C7C1}" destId="{8F9D5DDC-F0C2-4C3F-9B09-41E76CD277DB}" srcOrd="1" destOrd="0" presId="urn:microsoft.com/office/officeart/2005/8/layout/hList7"/>
    <dgm:cxn modelId="{81EBEBC1-8BE7-4991-AFB0-E691DF8EE7C7}" type="presOf" srcId="{D5C3EC30-74C7-4FCE-B117-89717A9FC52C}" destId="{50865B7C-4E12-4329-982A-F211B3AFE52B}" srcOrd="1" destOrd="0" presId="urn:microsoft.com/office/officeart/2005/8/layout/hList7"/>
    <dgm:cxn modelId="{817BBBD8-F129-484E-8547-5EEAF98B7F3D}" type="presOf" srcId="{A6B2BCF9-9F95-4E58-A332-F9BC1471C7C1}" destId="{4C4C84FE-0EAB-43F2-A25B-3F58C25FE6F3}" srcOrd="0" destOrd="0" presId="urn:microsoft.com/office/officeart/2005/8/layout/hList7"/>
    <dgm:cxn modelId="{692EAAE2-58A0-4A8C-9BE9-F695BC18AABD}" srcId="{E592DE78-33E8-4999-A466-3AB2CBE5AB15}" destId="{22B1F806-ABB6-4EE7-8601-43C5F3FAFB10}" srcOrd="2" destOrd="0" parTransId="{2F7CFD4D-C9A8-4C78-90D9-9AF1BEA9CB98}" sibTransId="{D5DC092C-7778-4C24-A75E-76B58B5FB20C}"/>
    <dgm:cxn modelId="{D0D604F1-7390-487D-AC46-7698F570CF75}" type="presOf" srcId="{22B1F806-ABB6-4EE7-8601-43C5F3FAFB10}" destId="{252D9649-6422-4FA2-9529-61648790A349}" srcOrd="0" destOrd="0" presId="urn:microsoft.com/office/officeart/2005/8/layout/hList7"/>
    <dgm:cxn modelId="{43FE37FA-26A9-4A8B-B749-520AB3B7C12B}" srcId="{E592DE78-33E8-4999-A466-3AB2CBE5AB15}" destId="{A6B2BCF9-9F95-4E58-A332-F9BC1471C7C1}" srcOrd="1" destOrd="0" parTransId="{26723296-38A9-452F-A396-6F9015BB2012}" sibTransId="{14843E5C-8567-4D84-904B-D11C90559585}"/>
    <dgm:cxn modelId="{199B77FD-04EF-4645-9EA3-01C70D7404CD}" type="presOf" srcId="{E592DE78-33E8-4999-A466-3AB2CBE5AB15}" destId="{DD69AD0F-DA01-48BF-8DE5-7DE65417F49C}" srcOrd="0" destOrd="0" presId="urn:microsoft.com/office/officeart/2005/8/layout/hList7"/>
    <dgm:cxn modelId="{7BB4FEFF-D841-40F6-A0E2-66E78593547D}" type="presOf" srcId="{22B1F806-ABB6-4EE7-8601-43C5F3FAFB10}" destId="{0233BED9-F603-490A-8B07-E80BD5A2746E}" srcOrd="1" destOrd="0" presId="urn:microsoft.com/office/officeart/2005/8/layout/hList7"/>
    <dgm:cxn modelId="{2E2AFFD6-A611-4B1B-B324-5AB360C64F01}" type="presParOf" srcId="{DD69AD0F-DA01-48BF-8DE5-7DE65417F49C}" destId="{F6C05D56-4808-4419-8AE4-4A0BAA41C34B}" srcOrd="0" destOrd="0" presId="urn:microsoft.com/office/officeart/2005/8/layout/hList7"/>
    <dgm:cxn modelId="{640509A0-70F6-4E80-90B2-A107B83D7964}" type="presParOf" srcId="{DD69AD0F-DA01-48BF-8DE5-7DE65417F49C}" destId="{BE97F63A-2C44-4BC3-BD2D-FA810DA17105}" srcOrd="1" destOrd="0" presId="urn:microsoft.com/office/officeart/2005/8/layout/hList7"/>
    <dgm:cxn modelId="{5CEE8FB6-65CF-4B99-8253-665CC3706A35}" type="presParOf" srcId="{BE97F63A-2C44-4BC3-BD2D-FA810DA17105}" destId="{27DA17C6-21A8-46C6-8DFB-4AEB4E7788EC}" srcOrd="0" destOrd="0" presId="urn:microsoft.com/office/officeart/2005/8/layout/hList7"/>
    <dgm:cxn modelId="{2144ADFD-2BAA-46FD-9E5C-7ED2C7D1E850}" type="presParOf" srcId="{27DA17C6-21A8-46C6-8DFB-4AEB4E7788EC}" destId="{2AC30354-3EBE-47D2-A539-4DCB8A31383E}" srcOrd="0" destOrd="0" presId="urn:microsoft.com/office/officeart/2005/8/layout/hList7"/>
    <dgm:cxn modelId="{D9C246E8-2E60-48D4-AD9F-85DBB0FD1C5F}" type="presParOf" srcId="{27DA17C6-21A8-46C6-8DFB-4AEB4E7788EC}" destId="{50865B7C-4E12-4329-982A-F211B3AFE52B}" srcOrd="1" destOrd="0" presId="urn:microsoft.com/office/officeart/2005/8/layout/hList7"/>
    <dgm:cxn modelId="{7CDBF1A9-66AD-47E2-B042-9AF4509F2DF0}" type="presParOf" srcId="{27DA17C6-21A8-46C6-8DFB-4AEB4E7788EC}" destId="{1B499613-7608-4B14-A572-A9583B3D6046}" srcOrd="2" destOrd="0" presId="urn:microsoft.com/office/officeart/2005/8/layout/hList7"/>
    <dgm:cxn modelId="{1296B80A-CCF2-4D81-BFAF-572F8B4E018B}" type="presParOf" srcId="{27DA17C6-21A8-46C6-8DFB-4AEB4E7788EC}" destId="{0320A852-517E-4D5B-82ED-FD746029E4AF}" srcOrd="3" destOrd="0" presId="urn:microsoft.com/office/officeart/2005/8/layout/hList7"/>
    <dgm:cxn modelId="{1CB9843A-13E6-4470-947D-A690F885980C}" type="presParOf" srcId="{BE97F63A-2C44-4BC3-BD2D-FA810DA17105}" destId="{501799F2-CB12-412D-9639-D6584A3EC6BB}" srcOrd="1" destOrd="0" presId="urn:microsoft.com/office/officeart/2005/8/layout/hList7"/>
    <dgm:cxn modelId="{461B1848-D37E-4A9B-9DD6-CD49474AD6C8}" type="presParOf" srcId="{BE97F63A-2C44-4BC3-BD2D-FA810DA17105}" destId="{DADCFF6F-655F-4F53-869C-04FA8D8D26EF}" srcOrd="2" destOrd="0" presId="urn:microsoft.com/office/officeart/2005/8/layout/hList7"/>
    <dgm:cxn modelId="{3EBA84BD-34C7-450F-A713-BDFE31B31EE0}" type="presParOf" srcId="{DADCFF6F-655F-4F53-869C-04FA8D8D26EF}" destId="{4C4C84FE-0EAB-43F2-A25B-3F58C25FE6F3}" srcOrd="0" destOrd="0" presId="urn:microsoft.com/office/officeart/2005/8/layout/hList7"/>
    <dgm:cxn modelId="{D66A51C8-A54A-40F4-8B51-ED34C6E71BCB}" type="presParOf" srcId="{DADCFF6F-655F-4F53-869C-04FA8D8D26EF}" destId="{8F9D5DDC-F0C2-4C3F-9B09-41E76CD277DB}" srcOrd="1" destOrd="0" presId="urn:microsoft.com/office/officeart/2005/8/layout/hList7"/>
    <dgm:cxn modelId="{2DDB4B74-B145-4029-A400-967561DF9C21}" type="presParOf" srcId="{DADCFF6F-655F-4F53-869C-04FA8D8D26EF}" destId="{A2922656-40F1-498C-AAC9-92D92FB32356}" srcOrd="2" destOrd="0" presId="urn:microsoft.com/office/officeart/2005/8/layout/hList7"/>
    <dgm:cxn modelId="{6E68B378-5495-46FD-BADF-444F512D3BBE}" type="presParOf" srcId="{DADCFF6F-655F-4F53-869C-04FA8D8D26EF}" destId="{EB96E6AD-D6F7-4F95-A035-502479228AE1}" srcOrd="3" destOrd="0" presId="urn:microsoft.com/office/officeart/2005/8/layout/hList7"/>
    <dgm:cxn modelId="{53F989E0-63BE-4660-A6F4-D9A60EF92A0C}" type="presParOf" srcId="{BE97F63A-2C44-4BC3-BD2D-FA810DA17105}" destId="{643D4419-AA65-4C15-BF23-47BA25D03F42}" srcOrd="3" destOrd="0" presId="urn:microsoft.com/office/officeart/2005/8/layout/hList7"/>
    <dgm:cxn modelId="{00436D5F-A63F-49E8-80F7-5AF74C44D0B7}" type="presParOf" srcId="{BE97F63A-2C44-4BC3-BD2D-FA810DA17105}" destId="{BEDEB07C-C030-4B78-B811-BE291FA6DDCD}" srcOrd="4" destOrd="0" presId="urn:microsoft.com/office/officeart/2005/8/layout/hList7"/>
    <dgm:cxn modelId="{1BCD2F3E-FC3E-4A84-A440-051D74303702}" type="presParOf" srcId="{BEDEB07C-C030-4B78-B811-BE291FA6DDCD}" destId="{252D9649-6422-4FA2-9529-61648790A349}" srcOrd="0" destOrd="0" presId="urn:microsoft.com/office/officeart/2005/8/layout/hList7"/>
    <dgm:cxn modelId="{4306DA61-35BA-4C07-B362-C5DBB933CF8E}" type="presParOf" srcId="{BEDEB07C-C030-4B78-B811-BE291FA6DDCD}" destId="{0233BED9-F603-490A-8B07-E80BD5A2746E}" srcOrd="1" destOrd="0" presId="urn:microsoft.com/office/officeart/2005/8/layout/hList7"/>
    <dgm:cxn modelId="{CBF1C040-DB2E-4320-B9CA-E5697E83CBE8}" type="presParOf" srcId="{BEDEB07C-C030-4B78-B811-BE291FA6DDCD}" destId="{FC16D438-F98B-4B95-A3F1-CC9637BF1C3F}" srcOrd="2" destOrd="0" presId="urn:microsoft.com/office/officeart/2005/8/layout/hList7"/>
    <dgm:cxn modelId="{A3F63FE5-C729-48BF-BEAF-B6A6AD6120EF}" type="presParOf" srcId="{BEDEB07C-C030-4B78-B811-BE291FA6DDCD}" destId="{4FD5231B-4DCC-4775-B85C-129051D8E2E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09BEB-192D-4A3B-A26F-62170A98CE01}" type="doc">
      <dgm:prSet loTypeId="urn:microsoft.com/office/officeart/2005/8/layout/vProcess5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AR"/>
        </a:p>
      </dgm:t>
    </dgm:pt>
    <dgm:pt modelId="{DC4BFF91-604F-4FF6-8D28-69B11860E4E3}">
      <dgm:prSet phldrT="[Texto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AR" sz="1200" dirty="0">
              <a:latin typeface="Poppins" panose="00000500000000000000" pitchFamily="2" charset="0"/>
              <a:cs typeface="Poppins" panose="00000500000000000000" pitchFamily="2" charset="0"/>
            </a:rPr>
            <a:t>Descubrimiento de data set</a:t>
          </a:r>
        </a:p>
      </dgm:t>
    </dgm:pt>
    <dgm:pt modelId="{D7C65BE8-24EC-490A-ABD6-E6994964D783}" type="parTrans" cxnId="{784D14EA-DE53-4644-AAE2-61B75BEDA99A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B312752-75E2-404D-B445-A2FF4FFBC59A}" type="sibTrans" cxnId="{784D14EA-DE53-4644-AAE2-61B75BEDA99A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15A18D3-2E48-4621-A3AB-0C52D25FA670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Estructuración de los datos</a:t>
          </a:r>
        </a:p>
      </dgm:t>
    </dgm:pt>
    <dgm:pt modelId="{D5A7A857-C61F-475D-8641-52E027184126}" type="parTrans" cxnId="{70F9A8D9-9DBE-4AB9-BCD9-AC546610FAA0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DD5CAFD-7A3F-48E2-AD9B-DA8DA10FD111}" type="sibTrans" cxnId="{70F9A8D9-9DBE-4AB9-BCD9-AC546610FAA0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71B6070-0750-48A3-9500-DCC42B1EC79A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Limpieza de datos</a:t>
          </a:r>
        </a:p>
      </dgm:t>
    </dgm:pt>
    <dgm:pt modelId="{2E68DAC5-2046-4ED1-B7FA-5E9D238041C3}" type="parTrans" cxnId="{7B85AE24-8991-47D3-A250-860C9C201642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696BBCE-4ECD-4048-8FC5-610377335B82}" type="sibTrans" cxnId="{7B85AE24-8991-47D3-A250-860C9C201642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CFC877A-4143-4F6B-852F-6940BA7F8211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Enriquecimiento y Transformación</a:t>
          </a:r>
        </a:p>
      </dgm:t>
    </dgm:pt>
    <dgm:pt modelId="{ECBA1299-612F-4C48-BF21-B5DC02BC7F9B}" type="parTrans" cxnId="{B0381DD6-531C-4483-91B9-ACEA9C69D095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1ADD200-84F9-4F18-9F00-D2558DEBAADD}" type="sibTrans" cxnId="{B0381DD6-531C-4483-91B9-ACEA9C69D095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956E32C-1049-4A5D-9339-CFEC4EF4926E}">
      <dgm:prSet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Documentación</a:t>
          </a:r>
        </a:p>
      </dgm:t>
    </dgm:pt>
    <dgm:pt modelId="{2FF75FB0-8898-4BAE-B390-96DF4AE70579}" type="parTrans" cxnId="{45ECDA07-2BEE-439C-8588-D2AEAC6B8138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29A33C6-9114-4502-9E23-A870F4E20AA8}" type="sibTrans" cxnId="{45ECDA07-2BEE-439C-8588-D2AEAC6B8138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4543E60-B596-4FC4-AF73-2A19E9EFE5DB}" type="pres">
      <dgm:prSet presAssocID="{73609BEB-192D-4A3B-A26F-62170A98CE01}" presName="outerComposite" presStyleCnt="0">
        <dgm:presLayoutVars>
          <dgm:chMax val="5"/>
          <dgm:dir/>
          <dgm:resizeHandles val="exact"/>
        </dgm:presLayoutVars>
      </dgm:prSet>
      <dgm:spPr/>
    </dgm:pt>
    <dgm:pt modelId="{D94B2F07-7CE9-41A3-B1BE-8FD4329BD85A}" type="pres">
      <dgm:prSet presAssocID="{73609BEB-192D-4A3B-A26F-62170A98CE01}" presName="dummyMaxCanvas" presStyleCnt="0">
        <dgm:presLayoutVars/>
      </dgm:prSet>
      <dgm:spPr/>
    </dgm:pt>
    <dgm:pt modelId="{23F6CC31-3AEB-4EB9-852D-4D8CE7B39749}" type="pres">
      <dgm:prSet presAssocID="{73609BEB-192D-4A3B-A26F-62170A98CE01}" presName="FiveNodes_1" presStyleLbl="node1" presStyleIdx="0" presStyleCnt="5">
        <dgm:presLayoutVars>
          <dgm:bulletEnabled val="1"/>
        </dgm:presLayoutVars>
      </dgm:prSet>
      <dgm:spPr/>
    </dgm:pt>
    <dgm:pt modelId="{550EF563-2F64-4F3C-A1EC-56CFBEB7EFBD}" type="pres">
      <dgm:prSet presAssocID="{73609BEB-192D-4A3B-A26F-62170A98CE01}" presName="FiveNodes_2" presStyleLbl="node1" presStyleIdx="1" presStyleCnt="5">
        <dgm:presLayoutVars>
          <dgm:bulletEnabled val="1"/>
        </dgm:presLayoutVars>
      </dgm:prSet>
      <dgm:spPr>
        <a:xfrm>
          <a:off x="309834" y="682674"/>
          <a:ext cx="4149089" cy="599421"/>
        </a:xfrm>
        <a:prstGeom prst="roundRect">
          <a:avLst>
            <a:gd name="adj" fmla="val 10000"/>
          </a:avLst>
        </a:prstGeom>
      </dgm:spPr>
    </dgm:pt>
    <dgm:pt modelId="{D3F8F253-BF82-459F-8DF0-8375A7C8150E}" type="pres">
      <dgm:prSet presAssocID="{73609BEB-192D-4A3B-A26F-62170A98CE01}" presName="FiveNodes_3" presStyleLbl="node1" presStyleIdx="2" presStyleCnt="5" custLinFactNeighborX="-770">
        <dgm:presLayoutVars>
          <dgm:bulletEnabled val="1"/>
        </dgm:presLayoutVars>
      </dgm:prSet>
      <dgm:spPr>
        <a:xfrm>
          <a:off x="619669" y="1365349"/>
          <a:ext cx="4149089" cy="599421"/>
        </a:xfrm>
        <a:prstGeom prst="roundRect">
          <a:avLst>
            <a:gd name="adj" fmla="val 10000"/>
          </a:avLst>
        </a:prstGeom>
      </dgm:spPr>
    </dgm:pt>
    <dgm:pt modelId="{3A38ABEC-B2D0-4463-B289-A3A02C38593D}" type="pres">
      <dgm:prSet presAssocID="{73609BEB-192D-4A3B-A26F-62170A98CE01}" presName="FiveNodes_4" presStyleLbl="node1" presStyleIdx="3" presStyleCnt="5">
        <dgm:presLayoutVars>
          <dgm:bulletEnabled val="1"/>
        </dgm:presLayoutVars>
      </dgm:prSet>
      <dgm:spPr>
        <a:xfrm>
          <a:off x="929503" y="2048024"/>
          <a:ext cx="4149089" cy="599421"/>
        </a:xfrm>
        <a:prstGeom prst="roundRect">
          <a:avLst>
            <a:gd name="adj" fmla="val 10000"/>
          </a:avLst>
        </a:prstGeom>
      </dgm:spPr>
    </dgm:pt>
    <dgm:pt modelId="{3FA7485F-3E86-43BB-B05F-F44CACCB1EF1}" type="pres">
      <dgm:prSet presAssocID="{73609BEB-192D-4A3B-A26F-62170A98CE01}" presName="FiveNodes_5" presStyleLbl="node1" presStyleIdx="4" presStyleCnt="5">
        <dgm:presLayoutVars>
          <dgm:bulletEnabled val="1"/>
        </dgm:presLayoutVars>
      </dgm:prSet>
      <dgm:spPr>
        <a:xfrm>
          <a:off x="1239338" y="2730699"/>
          <a:ext cx="4149089" cy="599421"/>
        </a:xfrm>
        <a:prstGeom prst="roundRect">
          <a:avLst>
            <a:gd name="adj" fmla="val 10000"/>
          </a:avLst>
        </a:prstGeom>
      </dgm:spPr>
    </dgm:pt>
    <dgm:pt modelId="{7FF6943B-7A5C-4457-AC55-1114E29823FD}" type="pres">
      <dgm:prSet presAssocID="{73609BEB-192D-4A3B-A26F-62170A98CE01}" presName="FiveConn_1-2" presStyleLbl="fgAccFollowNode1" presStyleIdx="0" presStyleCnt="4">
        <dgm:presLayoutVars>
          <dgm:bulletEnabled val="1"/>
        </dgm:presLayoutVars>
      </dgm:prSet>
      <dgm:spPr/>
    </dgm:pt>
    <dgm:pt modelId="{4633F3C6-A0AF-475A-9D96-2E4891FB09BD}" type="pres">
      <dgm:prSet presAssocID="{73609BEB-192D-4A3B-A26F-62170A98CE01}" presName="FiveConn_2-3" presStyleLbl="fgAccFollowNode1" presStyleIdx="1" presStyleCnt="4">
        <dgm:presLayoutVars>
          <dgm:bulletEnabled val="1"/>
        </dgm:presLayoutVars>
      </dgm:prSet>
      <dgm:spPr/>
    </dgm:pt>
    <dgm:pt modelId="{2C66ECBD-43FF-439B-A1D9-3C5B32F254C3}" type="pres">
      <dgm:prSet presAssocID="{73609BEB-192D-4A3B-A26F-62170A98CE01}" presName="FiveConn_3-4" presStyleLbl="fgAccFollowNode1" presStyleIdx="2" presStyleCnt="4">
        <dgm:presLayoutVars>
          <dgm:bulletEnabled val="1"/>
        </dgm:presLayoutVars>
      </dgm:prSet>
      <dgm:spPr/>
    </dgm:pt>
    <dgm:pt modelId="{BF384A7E-8074-47A1-BE2A-E44B3EA0DBBB}" type="pres">
      <dgm:prSet presAssocID="{73609BEB-192D-4A3B-A26F-62170A98CE01}" presName="FiveConn_4-5" presStyleLbl="fgAccFollowNode1" presStyleIdx="3" presStyleCnt="4">
        <dgm:presLayoutVars>
          <dgm:bulletEnabled val="1"/>
        </dgm:presLayoutVars>
      </dgm:prSet>
      <dgm:spPr/>
    </dgm:pt>
    <dgm:pt modelId="{69B3D06E-D307-486E-BF0B-68428FF79138}" type="pres">
      <dgm:prSet presAssocID="{73609BEB-192D-4A3B-A26F-62170A98CE01}" presName="FiveNodes_1_text" presStyleLbl="node1" presStyleIdx="4" presStyleCnt="5">
        <dgm:presLayoutVars>
          <dgm:bulletEnabled val="1"/>
        </dgm:presLayoutVars>
      </dgm:prSet>
      <dgm:spPr/>
    </dgm:pt>
    <dgm:pt modelId="{1FAE974D-ED26-4BDB-8ED8-B1EA36750701}" type="pres">
      <dgm:prSet presAssocID="{73609BEB-192D-4A3B-A26F-62170A98CE01}" presName="FiveNodes_2_text" presStyleLbl="node1" presStyleIdx="4" presStyleCnt="5">
        <dgm:presLayoutVars>
          <dgm:bulletEnabled val="1"/>
        </dgm:presLayoutVars>
      </dgm:prSet>
      <dgm:spPr/>
    </dgm:pt>
    <dgm:pt modelId="{F90C6320-55E3-4A26-BB7E-FC80CD6F87F0}" type="pres">
      <dgm:prSet presAssocID="{73609BEB-192D-4A3B-A26F-62170A98CE01}" presName="FiveNodes_3_text" presStyleLbl="node1" presStyleIdx="4" presStyleCnt="5">
        <dgm:presLayoutVars>
          <dgm:bulletEnabled val="1"/>
        </dgm:presLayoutVars>
      </dgm:prSet>
      <dgm:spPr/>
    </dgm:pt>
    <dgm:pt modelId="{B771206F-D186-460B-8FF5-B29599FD7F01}" type="pres">
      <dgm:prSet presAssocID="{73609BEB-192D-4A3B-A26F-62170A98CE01}" presName="FiveNodes_4_text" presStyleLbl="node1" presStyleIdx="4" presStyleCnt="5">
        <dgm:presLayoutVars>
          <dgm:bulletEnabled val="1"/>
        </dgm:presLayoutVars>
      </dgm:prSet>
      <dgm:spPr/>
    </dgm:pt>
    <dgm:pt modelId="{4FB813E8-690E-4039-B92F-98350DBC0F5E}" type="pres">
      <dgm:prSet presAssocID="{73609BEB-192D-4A3B-A26F-62170A98CE0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5ECDA07-2BEE-439C-8588-D2AEAC6B8138}" srcId="{73609BEB-192D-4A3B-A26F-62170A98CE01}" destId="{3956E32C-1049-4A5D-9339-CFEC4EF4926E}" srcOrd="4" destOrd="0" parTransId="{2FF75FB0-8898-4BAE-B390-96DF4AE70579}" sibTransId="{929A33C6-9114-4502-9E23-A870F4E20AA8}"/>
    <dgm:cxn modelId="{98E27D09-0DBB-46A8-85B9-E15DCBF3A45E}" type="presOf" srcId="{ACFC877A-4143-4F6B-852F-6940BA7F8211}" destId="{B771206F-D186-460B-8FF5-B29599FD7F01}" srcOrd="1" destOrd="0" presId="urn:microsoft.com/office/officeart/2005/8/layout/vProcess5"/>
    <dgm:cxn modelId="{D168AD0F-6A10-43DB-82E0-7FD45306E7A1}" type="presOf" srcId="{371B6070-0750-48A3-9500-DCC42B1EC79A}" destId="{F90C6320-55E3-4A26-BB7E-FC80CD6F87F0}" srcOrd="1" destOrd="0" presId="urn:microsoft.com/office/officeart/2005/8/layout/vProcess5"/>
    <dgm:cxn modelId="{F4B5BC10-5624-4C4B-A9B2-40122435EF59}" type="presOf" srcId="{115A18D3-2E48-4621-A3AB-0C52D25FA670}" destId="{550EF563-2F64-4F3C-A1EC-56CFBEB7EFBD}" srcOrd="0" destOrd="0" presId="urn:microsoft.com/office/officeart/2005/8/layout/vProcess5"/>
    <dgm:cxn modelId="{7B85AE24-8991-47D3-A250-860C9C201642}" srcId="{73609BEB-192D-4A3B-A26F-62170A98CE01}" destId="{371B6070-0750-48A3-9500-DCC42B1EC79A}" srcOrd="2" destOrd="0" parTransId="{2E68DAC5-2046-4ED1-B7FA-5E9D238041C3}" sibTransId="{A696BBCE-4ECD-4048-8FC5-610377335B82}"/>
    <dgm:cxn modelId="{8F36552D-1BC9-40A1-AB75-F20627E80846}" type="presOf" srcId="{115A18D3-2E48-4621-A3AB-0C52D25FA670}" destId="{1FAE974D-ED26-4BDB-8ED8-B1EA36750701}" srcOrd="1" destOrd="0" presId="urn:microsoft.com/office/officeart/2005/8/layout/vProcess5"/>
    <dgm:cxn modelId="{2E058F36-27BB-4D66-B80F-135078FF35CE}" type="presOf" srcId="{51ADD200-84F9-4F18-9F00-D2558DEBAADD}" destId="{BF384A7E-8074-47A1-BE2A-E44B3EA0DBBB}" srcOrd="0" destOrd="0" presId="urn:microsoft.com/office/officeart/2005/8/layout/vProcess5"/>
    <dgm:cxn modelId="{CD5E5338-73CB-45FB-B5F6-C35C90C657A7}" type="presOf" srcId="{DC4BFF91-604F-4FF6-8D28-69B11860E4E3}" destId="{69B3D06E-D307-486E-BF0B-68428FF79138}" srcOrd="1" destOrd="0" presId="urn:microsoft.com/office/officeart/2005/8/layout/vProcess5"/>
    <dgm:cxn modelId="{750A7C74-5FD9-450A-B723-C735C6A7DC1A}" type="presOf" srcId="{3956E32C-1049-4A5D-9339-CFEC4EF4926E}" destId="{3FA7485F-3E86-43BB-B05F-F44CACCB1EF1}" srcOrd="0" destOrd="0" presId="urn:microsoft.com/office/officeart/2005/8/layout/vProcess5"/>
    <dgm:cxn modelId="{A326F381-5A07-4C6B-AC66-0748F00090EE}" type="presOf" srcId="{A696BBCE-4ECD-4048-8FC5-610377335B82}" destId="{2C66ECBD-43FF-439B-A1D9-3C5B32F254C3}" srcOrd="0" destOrd="0" presId="urn:microsoft.com/office/officeart/2005/8/layout/vProcess5"/>
    <dgm:cxn modelId="{9BF3358D-73CE-4A87-A915-8E0DC9EB239E}" type="presOf" srcId="{371B6070-0750-48A3-9500-DCC42B1EC79A}" destId="{D3F8F253-BF82-459F-8DF0-8375A7C8150E}" srcOrd="0" destOrd="0" presId="urn:microsoft.com/office/officeart/2005/8/layout/vProcess5"/>
    <dgm:cxn modelId="{A1FAAA8D-5205-46F6-B27B-DB46F1FC0D8D}" type="presOf" srcId="{3956E32C-1049-4A5D-9339-CFEC4EF4926E}" destId="{4FB813E8-690E-4039-B92F-98350DBC0F5E}" srcOrd="1" destOrd="0" presId="urn:microsoft.com/office/officeart/2005/8/layout/vProcess5"/>
    <dgm:cxn modelId="{9F786FAE-69A0-46B6-9011-142023B70332}" type="presOf" srcId="{2B312752-75E2-404D-B445-A2FF4FFBC59A}" destId="{7FF6943B-7A5C-4457-AC55-1114E29823FD}" srcOrd="0" destOrd="0" presId="urn:microsoft.com/office/officeart/2005/8/layout/vProcess5"/>
    <dgm:cxn modelId="{90BEE2BB-D725-44B8-86C0-3DC4089748CC}" type="presOf" srcId="{2DD5CAFD-7A3F-48E2-AD9B-DA8DA10FD111}" destId="{4633F3C6-A0AF-475A-9D96-2E4891FB09BD}" srcOrd="0" destOrd="0" presId="urn:microsoft.com/office/officeart/2005/8/layout/vProcess5"/>
    <dgm:cxn modelId="{7C742ED1-8835-4CA5-8C75-337747E8CE03}" type="presOf" srcId="{DC4BFF91-604F-4FF6-8D28-69B11860E4E3}" destId="{23F6CC31-3AEB-4EB9-852D-4D8CE7B39749}" srcOrd="0" destOrd="0" presId="urn:microsoft.com/office/officeart/2005/8/layout/vProcess5"/>
    <dgm:cxn modelId="{B0381DD6-531C-4483-91B9-ACEA9C69D095}" srcId="{73609BEB-192D-4A3B-A26F-62170A98CE01}" destId="{ACFC877A-4143-4F6B-852F-6940BA7F8211}" srcOrd="3" destOrd="0" parTransId="{ECBA1299-612F-4C48-BF21-B5DC02BC7F9B}" sibTransId="{51ADD200-84F9-4F18-9F00-D2558DEBAADD}"/>
    <dgm:cxn modelId="{70F9A8D9-9DBE-4AB9-BCD9-AC546610FAA0}" srcId="{73609BEB-192D-4A3B-A26F-62170A98CE01}" destId="{115A18D3-2E48-4621-A3AB-0C52D25FA670}" srcOrd="1" destOrd="0" parTransId="{D5A7A857-C61F-475D-8641-52E027184126}" sibTransId="{2DD5CAFD-7A3F-48E2-AD9B-DA8DA10FD111}"/>
    <dgm:cxn modelId="{F46DF2DB-2067-49DA-A585-05CB2CE96DC0}" type="presOf" srcId="{ACFC877A-4143-4F6B-852F-6940BA7F8211}" destId="{3A38ABEC-B2D0-4463-B289-A3A02C38593D}" srcOrd="0" destOrd="0" presId="urn:microsoft.com/office/officeart/2005/8/layout/vProcess5"/>
    <dgm:cxn modelId="{5B5221E4-153B-4E7D-B37B-922644199C47}" type="presOf" srcId="{73609BEB-192D-4A3B-A26F-62170A98CE01}" destId="{D4543E60-B596-4FC4-AF73-2A19E9EFE5DB}" srcOrd="0" destOrd="0" presId="urn:microsoft.com/office/officeart/2005/8/layout/vProcess5"/>
    <dgm:cxn modelId="{784D14EA-DE53-4644-AAE2-61B75BEDA99A}" srcId="{73609BEB-192D-4A3B-A26F-62170A98CE01}" destId="{DC4BFF91-604F-4FF6-8D28-69B11860E4E3}" srcOrd="0" destOrd="0" parTransId="{D7C65BE8-24EC-490A-ABD6-E6994964D783}" sibTransId="{2B312752-75E2-404D-B445-A2FF4FFBC59A}"/>
    <dgm:cxn modelId="{537472EB-FA07-4C36-9D8C-A7C552B497F1}" type="presParOf" srcId="{D4543E60-B596-4FC4-AF73-2A19E9EFE5DB}" destId="{D94B2F07-7CE9-41A3-B1BE-8FD4329BD85A}" srcOrd="0" destOrd="0" presId="urn:microsoft.com/office/officeart/2005/8/layout/vProcess5"/>
    <dgm:cxn modelId="{E4CF528D-D6BE-4345-B7B1-4C62DDDBB074}" type="presParOf" srcId="{D4543E60-B596-4FC4-AF73-2A19E9EFE5DB}" destId="{23F6CC31-3AEB-4EB9-852D-4D8CE7B39749}" srcOrd="1" destOrd="0" presId="urn:microsoft.com/office/officeart/2005/8/layout/vProcess5"/>
    <dgm:cxn modelId="{6D460E39-6234-4E62-A2CE-DF1758125BC7}" type="presParOf" srcId="{D4543E60-B596-4FC4-AF73-2A19E9EFE5DB}" destId="{550EF563-2F64-4F3C-A1EC-56CFBEB7EFBD}" srcOrd="2" destOrd="0" presId="urn:microsoft.com/office/officeart/2005/8/layout/vProcess5"/>
    <dgm:cxn modelId="{06A8C7F7-A091-4C52-9734-1EF1D50AD18C}" type="presParOf" srcId="{D4543E60-B596-4FC4-AF73-2A19E9EFE5DB}" destId="{D3F8F253-BF82-459F-8DF0-8375A7C8150E}" srcOrd="3" destOrd="0" presId="urn:microsoft.com/office/officeart/2005/8/layout/vProcess5"/>
    <dgm:cxn modelId="{C44CAE17-5FE3-4472-B833-2C26B551E3A2}" type="presParOf" srcId="{D4543E60-B596-4FC4-AF73-2A19E9EFE5DB}" destId="{3A38ABEC-B2D0-4463-B289-A3A02C38593D}" srcOrd="4" destOrd="0" presId="urn:microsoft.com/office/officeart/2005/8/layout/vProcess5"/>
    <dgm:cxn modelId="{9757F4CA-4F73-48FD-9C65-CF4B75D20FE9}" type="presParOf" srcId="{D4543E60-B596-4FC4-AF73-2A19E9EFE5DB}" destId="{3FA7485F-3E86-43BB-B05F-F44CACCB1EF1}" srcOrd="5" destOrd="0" presId="urn:microsoft.com/office/officeart/2005/8/layout/vProcess5"/>
    <dgm:cxn modelId="{E7F0E979-6774-4840-AE83-9E8DD40B9D66}" type="presParOf" srcId="{D4543E60-B596-4FC4-AF73-2A19E9EFE5DB}" destId="{7FF6943B-7A5C-4457-AC55-1114E29823FD}" srcOrd="6" destOrd="0" presId="urn:microsoft.com/office/officeart/2005/8/layout/vProcess5"/>
    <dgm:cxn modelId="{50B72ACD-F56C-4753-8DB3-876E330076EF}" type="presParOf" srcId="{D4543E60-B596-4FC4-AF73-2A19E9EFE5DB}" destId="{4633F3C6-A0AF-475A-9D96-2E4891FB09BD}" srcOrd="7" destOrd="0" presId="urn:microsoft.com/office/officeart/2005/8/layout/vProcess5"/>
    <dgm:cxn modelId="{0AFAEEE6-3728-4F8B-883F-F2B9357D3728}" type="presParOf" srcId="{D4543E60-B596-4FC4-AF73-2A19E9EFE5DB}" destId="{2C66ECBD-43FF-439B-A1D9-3C5B32F254C3}" srcOrd="8" destOrd="0" presId="urn:microsoft.com/office/officeart/2005/8/layout/vProcess5"/>
    <dgm:cxn modelId="{AF0A6C88-5DB0-4046-8BEC-FBF5C0BF96A2}" type="presParOf" srcId="{D4543E60-B596-4FC4-AF73-2A19E9EFE5DB}" destId="{BF384A7E-8074-47A1-BE2A-E44B3EA0DBBB}" srcOrd="9" destOrd="0" presId="urn:microsoft.com/office/officeart/2005/8/layout/vProcess5"/>
    <dgm:cxn modelId="{C033367F-C0DB-4535-AB7C-515308CF3872}" type="presParOf" srcId="{D4543E60-B596-4FC4-AF73-2A19E9EFE5DB}" destId="{69B3D06E-D307-486E-BF0B-68428FF79138}" srcOrd="10" destOrd="0" presId="urn:microsoft.com/office/officeart/2005/8/layout/vProcess5"/>
    <dgm:cxn modelId="{487B713F-1A4F-4536-B99E-3C23AFF020D5}" type="presParOf" srcId="{D4543E60-B596-4FC4-AF73-2A19E9EFE5DB}" destId="{1FAE974D-ED26-4BDB-8ED8-B1EA36750701}" srcOrd="11" destOrd="0" presId="urn:microsoft.com/office/officeart/2005/8/layout/vProcess5"/>
    <dgm:cxn modelId="{6DE16FA6-72F2-4C25-B9E1-56450D917240}" type="presParOf" srcId="{D4543E60-B596-4FC4-AF73-2A19E9EFE5DB}" destId="{F90C6320-55E3-4A26-BB7E-FC80CD6F87F0}" srcOrd="12" destOrd="0" presId="urn:microsoft.com/office/officeart/2005/8/layout/vProcess5"/>
    <dgm:cxn modelId="{4603D6E8-F6A7-48E2-A34C-FD66334FBF99}" type="presParOf" srcId="{D4543E60-B596-4FC4-AF73-2A19E9EFE5DB}" destId="{B771206F-D186-460B-8FF5-B29599FD7F01}" srcOrd="13" destOrd="0" presId="urn:microsoft.com/office/officeart/2005/8/layout/vProcess5"/>
    <dgm:cxn modelId="{90106894-C1A7-4A94-B7A6-4202CFEF641B}" type="presParOf" srcId="{D4543E60-B596-4FC4-AF73-2A19E9EFE5DB}" destId="{4FB813E8-690E-4039-B92F-98350DBC0F5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609BEB-192D-4A3B-A26F-62170A98CE01}" type="doc">
      <dgm:prSet loTypeId="urn:microsoft.com/office/officeart/2005/8/layout/vProcess5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AR"/>
        </a:p>
      </dgm:t>
    </dgm:pt>
    <dgm:pt modelId="{DC4BFF91-604F-4FF6-8D28-69B11860E4E3}">
      <dgm:prSet phldrT="[Texto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AR" sz="1200" dirty="0">
              <a:latin typeface="Poppins" panose="00000500000000000000" pitchFamily="2" charset="0"/>
              <a:cs typeface="Poppins" panose="00000500000000000000" pitchFamily="2" charset="0"/>
            </a:rPr>
            <a:t>Descubrimiento de data set</a:t>
          </a:r>
        </a:p>
      </dgm:t>
    </dgm:pt>
    <dgm:pt modelId="{D7C65BE8-24EC-490A-ABD6-E6994964D783}" type="parTrans" cxnId="{784D14EA-DE53-4644-AAE2-61B75BEDA99A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B312752-75E2-404D-B445-A2FF4FFBC59A}" type="sibTrans" cxnId="{784D14EA-DE53-4644-AAE2-61B75BEDA99A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15A18D3-2E48-4621-A3AB-0C52D25FA670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Estructuración de los datos</a:t>
          </a:r>
        </a:p>
      </dgm:t>
    </dgm:pt>
    <dgm:pt modelId="{D5A7A857-C61F-475D-8641-52E027184126}" type="parTrans" cxnId="{70F9A8D9-9DBE-4AB9-BCD9-AC546610FAA0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DD5CAFD-7A3F-48E2-AD9B-DA8DA10FD111}" type="sibTrans" cxnId="{70F9A8D9-9DBE-4AB9-BCD9-AC546610FAA0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71B6070-0750-48A3-9500-DCC42B1EC79A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Limpieza de datos</a:t>
          </a:r>
        </a:p>
      </dgm:t>
    </dgm:pt>
    <dgm:pt modelId="{2E68DAC5-2046-4ED1-B7FA-5E9D238041C3}" type="parTrans" cxnId="{7B85AE24-8991-47D3-A250-860C9C201642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696BBCE-4ECD-4048-8FC5-610377335B82}" type="sibTrans" cxnId="{7B85AE24-8991-47D3-A250-860C9C201642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CFC877A-4143-4F6B-852F-6940BA7F8211}">
      <dgm:prSet phldrT="[Texto]"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Enriquecimiento y Transformación</a:t>
          </a:r>
        </a:p>
      </dgm:t>
    </dgm:pt>
    <dgm:pt modelId="{ECBA1299-612F-4C48-BF21-B5DC02BC7F9B}" type="parTrans" cxnId="{B0381DD6-531C-4483-91B9-ACEA9C69D095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1ADD200-84F9-4F18-9F00-D2558DEBAADD}" type="sibTrans" cxnId="{B0381DD6-531C-4483-91B9-ACEA9C69D095}">
      <dgm:prSet custT="1"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956E32C-1049-4A5D-9339-CFEC4EF4926E}">
      <dgm:prSet custT="1"/>
      <dgm:spPr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Documentación</a:t>
          </a:r>
        </a:p>
      </dgm:t>
    </dgm:pt>
    <dgm:pt modelId="{2FF75FB0-8898-4BAE-B390-96DF4AE70579}" type="parTrans" cxnId="{45ECDA07-2BEE-439C-8588-D2AEAC6B8138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29A33C6-9114-4502-9E23-A870F4E20AA8}" type="sibTrans" cxnId="{45ECDA07-2BEE-439C-8588-D2AEAC6B8138}">
      <dgm:prSet/>
      <dgm:spPr/>
      <dgm:t>
        <a:bodyPr/>
        <a:lstStyle/>
        <a:p>
          <a:endParaRPr lang="es-AR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4543E60-B596-4FC4-AF73-2A19E9EFE5DB}" type="pres">
      <dgm:prSet presAssocID="{73609BEB-192D-4A3B-A26F-62170A98CE01}" presName="outerComposite" presStyleCnt="0">
        <dgm:presLayoutVars>
          <dgm:chMax val="5"/>
          <dgm:dir/>
          <dgm:resizeHandles val="exact"/>
        </dgm:presLayoutVars>
      </dgm:prSet>
      <dgm:spPr/>
    </dgm:pt>
    <dgm:pt modelId="{D94B2F07-7CE9-41A3-B1BE-8FD4329BD85A}" type="pres">
      <dgm:prSet presAssocID="{73609BEB-192D-4A3B-A26F-62170A98CE01}" presName="dummyMaxCanvas" presStyleCnt="0">
        <dgm:presLayoutVars/>
      </dgm:prSet>
      <dgm:spPr/>
    </dgm:pt>
    <dgm:pt modelId="{23F6CC31-3AEB-4EB9-852D-4D8CE7B39749}" type="pres">
      <dgm:prSet presAssocID="{73609BEB-192D-4A3B-A26F-62170A98CE01}" presName="FiveNodes_1" presStyleLbl="node1" presStyleIdx="0" presStyleCnt="5">
        <dgm:presLayoutVars>
          <dgm:bulletEnabled val="1"/>
        </dgm:presLayoutVars>
      </dgm:prSet>
      <dgm:spPr/>
    </dgm:pt>
    <dgm:pt modelId="{550EF563-2F64-4F3C-A1EC-56CFBEB7EFBD}" type="pres">
      <dgm:prSet presAssocID="{73609BEB-192D-4A3B-A26F-62170A98CE01}" presName="FiveNodes_2" presStyleLbl="node1" presStyleIdx="1" presStyleCnt="5">
        <dgm:presLayoutVars>
          <dgm:bulletEnabled val="1"/>
        </dgm:presLayoutVars>
      </dgm:prSet>
      <dgm:spPr>
        <a:xfrm>
          <a:off x="309834" y="682674"/>
          <a:ext cx="4149089" cy="599421"/>
        </a:xfrm>
        <a:prstGeom prst="roundRect">
          <a:avLst>
            <a:gd name="adj" fmla="val 10000"/>
          </a:avLst>
        </a:prstGeom>
      </dgm:spPr>
    </dgm:pt>
    <dgm:pt modelId="{D3F8F253-BF82-459F-8DF0-8375A7C8150E}" type="pres">
      <dgm:prSet presAssocID="{73609BEB-192D-4A3B-A26F-62170A98CE01}" presName="FiveNodes_3" presStyleLbl="node1" presStyleIdx="2" presStyleCnt="5" custLinFactNeighborX="-770">
        <dgm:presLayoutVars>
          <dgm:bulletEnabled val="1"/>
        </dgm:presLayoutVars>
      </dgm:prSet>
      <dgm:spPr>
        <a:xfrm>
          <a:off x="619669" y="1365349"/>
          <a:ext cx="4149089" cy="599421"/>
        </a:xfrm>
        <a:prstGeom prst="roundRect">
          <a:avLst>
            <a:gd name="adj" fmla="val 10000"/>
          </a:avLst>
        </a:prstGeom>
      </dgm:spPr>
    </dgm:pt>
    <dgm:pt modelId="{3A38ABEC-B2D0-4463-B289-A3A02C38593D}" type="pres">
      <dgm:prSet presAssocID="{73609BEB-192D-4A3B-A26F-62170A98CE01}" presName="FiveNodes_4" presStyleLbl="node1" presStyleIdx="3" presStyleCnt="5">
        <dgm:presLayoutVars>
          <dgm:bulletEnabled val="1"/>
        </dgm:presLayoutVars>
      </dgm:prSet>
      <dgm:spPr>
        <a:xfrm>
          <a:off x="929503" y="2048024"/>
          <a:ext cx="4149089" cy="599421"/>
        </a:xfrm>
        <a:prstGeom prst="roundRect">
          <a:avLst>
            <a:gd name="adj" fmla="val 10000"/>
          </a:avLst>
        </a:prstGeom>
      </dgm:spPr>
    </dgm:pt>
    <dgm:pt modelId="{3FA7485F-3E86-43BB-B05F-F44CACCB1EF1}" type="pres">
      <dgm:prSet presAssocID="{73609BEB-192D-4A3B-A26F-62170A98CE01}" presName="FiveNodes_5" presStyleLbl="node1" presStyleIdx="4" presStyleCnt="5">
        <dgm:presLayoutVars>
          <dgm:bulletEnabled val="1"/>
        </dgm:presLayoutVars>
      </dgm:prSet>
      <dgm:spPr>
        <a:xfrm>
          <a:off x="1239338" y="2730699"/>
          <a:ext cx="4149089" cy="599421"/>
        </a:xfrm>
        <a:prstGeom prst="roundRect">
          <a:avLst>
            <a:gd name="adj" fmla="val 10000"/>
          </a:avLst>
        </a:prstGeom>
      </dgm:spPr>
    </dgm:pt>
    <dgm:pt modelId="{7FF6943B-7A5C-4457-AC55-1114E29823FD}" type="pres">
      <dgm:prSet presAssocID="{73609BEB-192D-4A3B-A26F-62170A98CE01}" presName="FiveConn_1-2" presStyleLbl="fgAccFollowNode1" presStyleIdx="0" presStyleCnt="4">
        <dgm:presLayoutVars>
          <dgm:bulletEnabled val="1"/>
        </dgm:presLayoutVars>
      </dgm:prSet>
      <dgm:spPr/>
    </dgm:pt>
    <dgm:pt modelId="{4633F3C6-A0AF-475A-9D96-2E4891FB09BD}" type="pres">
      <dgm:prSet presAssocID="{73609BEB-192D-4A3B-A26F-62170A98CE01}" presName="FiveConn_2-3" presStyleLbl="fgAccFollowNode1" presStyleIdx="1" presStyleCnt="4">
        <dgm:presLayoutVars>
          <dgm:bulletEnabled val="1"/>
        </dgm:presLayoutVars>
      </dgm:prSet>
      <dgm:spPr/>
    </dgm:pt>
    <dgm:pt modelId="{2C66ECBD-43FF-439B-A1D9-3C5B32F254C3}" type="pres">
      <dgm:prSet presAssocID="{73609BEB-192D-4A3B-A26F-62170A98CE01}" presName="FiveConn_3-4" presStyleLbl="fgAccFollowNode1" presStyleIdx="2" presStyleCnt="4">
        <dgm:presLayoutVars>
          <dgm:bulletEnabled val="1"/>
        </dgm:presLayoutVars>
      </dgm:prSet>
      <dgm:spPr/>
    </dgm:pt>
    <dgm:pt modelId="{BF384A7E-8074-47A1-BE2A-E44B3EA0DBBB}" type="pres">
      <dgm:prSet presAssocID="{73609BEB-192D-4A3B-A26F-62170A98CE01}" presName="FiveConn_4-5" presStyleLbl="fgAccFollowNode1" presStyleIdx="3" presStyleCnt="4">
        <dgm:presLayoutVars>
          <dgm:bulletEnabled val="1"/>
        </dgm:presLayoutVars>
      </dgm:prSet>
      <dgm:spPr/>
    </dgm:pt>
    <dgm:pt modelId="{69B3D06E-D307-486E-BF0B-68428FF79138}" type="pres">
      <dgm:prSet presAssocID="{73609BEB-192D-4A3B-A26F-62170A98CE01}" presName="FiveNodes_1_text" presStyleLbl="node1" presStyleIdx="4" presStyleCnt="5">
        <dgm:presLayoutVars>
          <dgm:bulletEnabled val="1"/>
        </dgm:presLayoutVars>
      </dgm:prSet>
      <dgm:spPr/>
    </dgm:pt>
    <dgm:pt modelId="{1FAE974D-ED26-4BDB-8ED8-B1EA36750701}" type="pres">
      <dgm:prSet presAssocID="{73609BEB-192D-4A3B-A26F-62170A98CE01}" presName="FiveNodes_2_text" presStyleLbl="node1" presStyleIdx="4" presStyleCnt="5">
        <dgm:presLayoutVars>
          <dgm:bulletEnabled val="1"/>
        </dgm:presLayoutVars>
      </dgm:prSet>
      <dgm:spPr/>
    </dgm:pt>
    <dgm:pt modelId="{F90C6320-55E3-4A26-BB7E-FC80CD6F87F0}" type="pres">
      <dgm:prSet presAssocID="{73609BEB-192D-4A3B-A26F-62170A98CE01}" presName="FiveNodes_3_text" presStyleLbl="node1" presStyleIdx="4" presStyleCnt="5">
        <dgm:presLayoutVars>
          <dgm:bulletEnabled val="1"/>
        </dgm:presLayoutVars>
      </dgm:prSet>
      <dgm:spPr/>
    </dgm:pt>
    <dgm:pt modelId="{B771206F-D186-460B-8FF5-B29599FD7F01}" type="pres">
      <dgm:prSet presAssocID="{73609BEB-192D-4A3B-A26F-62170A98CE01}" presName="FiveNodes_4_text" presStyleLbl="node1" presStyleIdx="4" presStyleCnt="5">
        <dgm:presLayoutVars>
          <dgm:bulletEnabled val="1"/>
        </dgm:presLayoutVars>
      </dgm:prSet>
      <dgm:spPr/>
    </dgm:pt>
    <dgm:pt modelId="{4FB813E8-690E-4039-B92F-98350DBC0F5E}" type="pres">
      <dgm:prSet presAssocID="{73609BEB-192D-4A3B-A26F-62170A98CE0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5ECDA07-2BEE-439C-8588-D2AEAC6B8138}" srcId="{73609BEB-192D-4A3B-A26F-62170A98CE01}" destId="{3956E32C-1049-4A5D-9339-CFEC4EF4926E}" srcOrd="4" destOrd="0" parTransId="{2FF75FB0-8898-4BAE-B390-96DF4AE70579}" sibTransId="{929A33C6-9114-4502-9E23-A870F4E20AA8}"/>
    <dgm:cxn modelId="{98E27D09-0DBB-46A8-85B9-E15DCBF3A45E}" type="presOf" srcId="{ACFC877A-4143-4F6B-852F-6940BA7F8211}" destId="{B771206F-D186-460B-8FF5-B29599FD7F01}" srcOrd="1" destOrd="0" presId="urn:microsoft.com/office/officeart/2005/8/layout/vProcess5"/>
    <dgm:cxn modelId="{D168AD0F-6A10-43DB-82E0-7FD45306E7A1}" type="presOf" srcId="{371B6070-0750-48A3-9500-DCC42B1EC79A}" destId="{F90C6320-55E3-4A26-BB7E-FC80CD6F87F0}" srcOrd="1" destOrd="0" presId="urn:microsoft.com/office/officeart/2005/8/layout/vProcess5"/>
    <dgm:cxn modelId="{F4B5BC10-5624-4C4B-A9B2-40122435EF59}" type="presOf" srcId="{115A18D3-2E48-4621-A3AB-0C52D25FA670}" destId="{550EF563-2F64-4F3C-A1EC-56CFBEB7EFBD}" srcOrd="0" destOrd="0" presId="urn:microsoft.com/office/officeart/2005/8/layout/vProcess5"/>
    <dgm:cxn modelId="{7B85AE24-8991-47D3-A250-860C9C201642}" srcId="{73609BEB-192D-4A3B-A26F-62170A98CE01}" destId="{371B6070-0750-48A3-9500-DCC42B1EC79A}" srcOrd="2" destOrd="0" parTransId="{2E68DAC5-2046-4ED1-B7FA-5E9D238041C3}" sibTransId="{A696BBCE-4ECD-4048-8FC5-610377335B82}"/>
    <dgm:cxn modelId="{8F36552D-1BC9-40A1-AB75-F20627E80846}" type="presOf" srcId="{115A18D3-2E48-4621-A3AB-0C52D25FA670}" destId="{1FAE974D-ED26-4BDB-8ED8-B1EA36750701}" srcOrd="1" destOrd="0" presId="urn:microsoft.com/office/officeart/2005/8/layout/vProcess5"/>
    <dgm:cxn modelId="{2E058F36-27BB-4D66-B80F-135078FF35CE}" type="presOf" srcId="{51ADD200-84F9-4F18-9F00-D2558DEBAADD}" destId="{BF384A7E-8074-47A1-BE2A-E44B3EA0DBBB}" srcOrd="0" destOrd="0" presId="urn:microsoft.com/office/officeart/2005/8/layout/vProcess5"/>
    <dgm:cxn modelId="{CD5E5338-73CB-45FB-B5F6-C35C90C657A7}" type="presOf" srcId="{DC4BFF91-604F-4FF6-8D28-69B11860E4E3}" destId="{69B3D06E-D307-486E-BF0B-68428FF79138}" srcOrd="1" destOrd="0" presId="urn:microsoft.com/office/officeart/2005/8/layout/vProcess5"/>
    <dgm:cxn modelId="{750A7C74-5FD9-450A-B723-C735C6A7DC1A}" type="presOf" srcId="{3956E32C-1049-4A5D-9339-CFEC4EF4926E}" destId="{3FA7485F-3E86-43BB-B05F-F44CACCB1EF1}" srcOrd="0" destOrd="0" presId="urn:microsoft.com/office/officeart/2005/8/layout/vProcess5"/>
    <dgm:cxn modelId="{A326F381-5A07-4C6B-AC66-0748F00090EE}" type="presOf" srcId="{A696BBCE-4ECD-4048-8FC5-610377335B82}" destId="{2C66ECBD-43FF-439B-A1D9-3C5B32F254C3}" srcOrd="0" destOrd="0" presId="urn:microsoft.com/office/officeart/2005/8/layout/vProcess5"/>
    <dgm:cxn modelId="{9BF3358D-73CE-4A87-A915-8E0DC9EB239E}" type="presOf" srcId="{371B6070-0750-48A3-9500-DCC42B1EC79A}" destId="{D3F8F253-BF82-459F-8DF0-8375A7C8150E}" srcOrd="0" destOrd="0" presId="urn:microsoft.com/office/officeart/2005/8/layout/vProcess5"/>
    <dgm:cxn modelId="{A1FAAA8D-5205-46F6-B27B-DB46F1FC0D8D}" type="presOf" srcId="{3956E32C-1049-4A5D-9339-CFEC4EF4926E}" destId="{4FB813E8-690E-4039-B92F-98350DBC0F5E}" srcOrd="1" destOrd="0" presId="urn:microsoft.com/office/officeart/2005/8/layout/vProcess5"/>
    <dgm:cxn modelId="{9F786FAE-69A0-46B6-9011-142023B70332}" type="presOf" srcId="{2B312752-75E2-404D-B445-A2FF4FFBC59A}" destId="{7FF6943B-7A5C-4457-AC55-1114E29823FD}" srcOrd="0" destOrd="0" presId="urn:microsoft.com/office/officeart/2005/8/layout/vProcess5"/>
    <dgm:cxn modelId="{90BEE2BB-D725-44B8-86C0-3DC4089748CC}" type="presOf" srcId="{2DD5CAFD-7A3F-48E2-AD9B-DA8DA10FD111}" destId="{4633F3C6-A0AF-475A-9D96-2E4891FB09BD}" srcOrd="0" destOrd="0" presId="urn:microsoft.com/office/officeart/2005/8/layout/vProcess5"/>
    <dgm:cxn modelId="{7C742ED1-8835-4CA5-8C75-337747E8CE03}" type="presOf" srcId="{DC4BFF91-604F-4FF6-8D28-69B11860E4E3}" destId="{23F6CC31-3AEB-4EB9-852D-4D8CE7B39749}" srcOrd="0" destOrd="0" presId="urn:microsoft.com/office/officeart/2005/8/layout/vProcess5"/>
    <dgm:cxn modelId="{B0381DD6-531C-4483-91B9-ACEA9C69D095}" srcId="{73609BEB-192D-4A3B-A26F-62170A98CE01}" destId="{ACFC877A-4143-4F6B-852F-6940BA7F8211}" srcOrd="3" destOrd="0" parTransId="{ECBA1299-612F-4C48-BF21-B5DC02BC7F9B}" sibTransId="{51ADD200-84F9-4F18-9F00-D2558DEBAADD}"/>
    <dgm:cxn modelId="{70F9A8D9-9DBE-4AB9-BCD9-AC546610FAA0}" srcId="{73609BEB-192D-4A3B-A26F-62170A98CE01}" destId="{115A18D3-2E48-4621-A3AB-0C52D25FA670}" srcOrd="1" destOrd="0" parTransId="{D5A7A857-C61F-475D-8641-52E027184126}" sibTransId="{2DD5CAFD-7A3F-48E2-AD9B-DA8DA10FD111}"/>
    <dgm:cxn modelId="{F46DF2DB-2067-49DA-A585-05CB2CE96DC0}" type="presOf" srcId="{ACFC877A-4143-4F6B-852F-6940BA7F8211}" destId="{3A38ABEC-B2D0-4463-B289-A3A02C38593D}" srcOrd="0" destOrd="0" presId="urn:microsoft.com/office/officeart/2005/8/layout/vProcess5"/>
    <dgm:cxn modelId="{5B5221E4-153B-4E7D-B37B-922644199C47}" type="presOf" srcId="{73609BEB-192D-4A3B-A26F-62170A98CE01}" destId="{D4543E60-B596-4FC4-AF73-2A19E9EFE5DB}" srcOrd="0" destOrd="0" presId="urn:microsoft.com/office/officeart/2005/8/layout/vProcess5"/>
    <dgm:cxn modelId="{784D14EA-DE53-4644-AAE2-61B75BEDA99A}" srcId="{73609BEB-192D-4A3B-A26F-62170A98CE01}" destId="{DC4BFF91-604F-4FF6-8D28-69B11860E4E3}" srcOrd="0" destOrd="0" parTransId="{D7C65BE8-24EC-490A-ABD6-E6994964D783}" sibTransId="{2B312752-75E2-404D-B445-A2FF4FFBC59A}"/>
    <dgm:cxn modelId="{537472EB-FA07-4C36-9D8C-A7C552B497F1}" type="presParOf" srcId="{D4543E60-B596-4FC4-AF73-2A19E9EFE5DB}" destId="{D94B2F07-7CE9-41A3-B1BE-8FD4329BD85A}" srcOrd="0" destOrd="0" presId="urn:microsoft.com/office/officeart/2005/8/layout/vProcess5"/>
    <dgm:cxn modelId="{E4CF528D-D6BE-4345-B7B1-4C62DDDBB074}" type="presParOf" srcId="{D4543E60-B596-4FC4-AF73-2A19E9EFE5DB}" destId="{23F6CC31-3AEB-4EB9-852D-4D8CE7B39749}" srcOrd="1" destOrd="0" presId="urn:microsoft.com/office/officeart/2005/8/layout/vProcess5"/>
    <dgm:cxn modelId="{6D460E39-6234-4E62-A2CE-DF1758125BC7}" type="presParOf" srcId="{D4543E60-B596-4FC4-AF73-2A19E9EFE5DB}" destId="{550EF563-2F64-4F3C-A1EC-56CFBEB7EFBD}" srcOrd="2" destOrd="0" presId="urn:microsoft.com/office/officeart/2005/8/layout/vProcess5"/>
    <dgm:cxn modelId="{06A8C7F7-A091-4C52-9734-1EF1D50AD18C}" type="presParOf" srcId="{D4543E60-B596-4FC4-AF73-2A19E9EFE5DB}" destId="{D3F8F253-BF82-459F-8DF0-8375A7C8150E}" srcOrd="3" destOrd="0" presId="urn:microsoft.com/office/officeart/2005/8/layout/vProcess5"/>
    <dgm:cxn modelId="{C44CAE17-5FE3-4472-B833-2C26B551E3A2}" type="presParOf" srcId="{D4543E60-B596-4FC4-AF73-2A19E9EFE5DB}" destId="{3A38ABEC-B2D0-4463-B289-A3A02C38593D}" srcOrd="4" destOrd="0" presId="urn:microsoft.com/office/officeart/2005/8/layout/vProcess5"/>
    <dgm:cxn modelId="{9757F4CA-4F73-48FD-9C65-CF4B75D20FE9}" type="presParOf" srcId="{D4543E60-B596-4FC4-AF73-2A19E9EFE5DB}" destId="{3FA7485F-3E86-43BB-B05F-F44CACCB1EF1}" srcOrd="5" destOrd="0" presId="urn:microsoft.com/office/officeart/2005/8/layout/vProcess5"/>
    <dgm:cxn modelId="{E7F0E979-6774-4840-AE83-9E8DD40B9D66}" type="presParOf" srcId="{D4543E60-B596-4FC4-AF73-2A19E9EFE5DB}" destId="{7FF6943B-7A5C-4457-AC55-1114E29823FD}" srcOrd="6" destOrd="0" presId="urn:microsoft.com/office/officeart/2005/8/layout/vProcess5"/>
    <dgm:cxn modelId="{50B72ACD-F56C-4753-8DB3-876E330076EF}" type="presParOf" srcId="{D4543E60-B596-4FC4-AF73-2A19E9EFE5DB}" destId="{4633F3C6-A0AF-475A-9D96-2E4891FB09BD}" srcOrd="7" destOrd="0" presId="urn:microsoft.com/office/officeart/2005/8/layout/vProcess5"/>
    <dgm:cxn modelId="{0AFAEEE6-3728-4F8B-883F-F2B9357D3728}" type="presParOf" srcId="{D4543E60-B596-4FC4-AF73-2A19E9EFE5DB}" destId="{2C66ECBD-43FF-439B-A1D9-3C5B32F254C3}" srcOrd="8" destOrd="0" presId="urn:microsoft.com/office/officeart/2005/8/layout/vProcess5"/>
    <dgm:cxn modelId="{AF0A6C88-5DB0-4046-8BEC-FBF5C0BF96A2}" type="presParOf" srcId="{D4543E60-B596-4FC4-AF73-2A19E9EFE5DB}" destId="{BF384A7E-8074-47A1-BE2A-E44B3EA0DBBB}" srcOrd="9" destOrd="0" presId="urn:microsoft.com/office/officeart/2005/8/layout/vProcess5"/>
    <dgm:cxn modelId="{C033367F-C0DB-4535-AB7C-515308CF3872}" type="presParOf" srcId="{D4543E60-B596-4FC4-AF73-2A19E9EFE5DB}" destId="{69B3D06E-D307-486E-BF0B-68428FF79138}" srcOrd="10" destOrd="0" presId="urn:microsoft.com/office/officeart/2005/8/layout/vProcess5"/>
    <dgm:cxn modelId="{487B713F-1A4F-4536-B99E-3C23AFF020D5}" type="presParOf" srcId="{D4543E60-B596-4FC4-AF73-2A19E9EFE5DB}" destId="{1FAE974D-ED26-4BDB-8ED8-B1EA36750701}" srcOrd="11" destOrd="0" presId="urn:microsoft.com/office/officeart/2005/8/layout/vProcess5"/>
    <dgm:cxn modelId="{6DE16FA6-72F2-4C25-B9E1-56450D917240}" type="presParOf" srcId="{D4543E60-B596-4FC4-AF73-2A19E9EFE5DB}" destId="{F90C6320-55E3-4A26-BB7E-FC80CD6F87F0}" srcOrd="12" destOrd="0" presId="urn:microsoft.com/office/officeart/2005/8/layout/vProcess5"/>
    <dgm:cxn modelId="{4603D6E8-F6A7-48E2-A34C-FD66334FBF99}" type="presParOf" srcId="{D4543E60-B596-4FC4-AF73-2A19E9EFE5DB}" destId="{B771206F-D186-460B-8FF5-B29599FD7F01}" srcOrd="13" destOrd="0" presId="urn:microsoft.com/office/officeart/2005/8/layout/vProcess5"/>
    <dgm:cxn modelId="{90106894-C1A7-4A94-B7A6-4202CFEF641B}" type="presParOf" srcId="{D4543E60-B596-4FC4-AF73-2A19E9EFE5DB}" destId="{4FB813E8-690E-4039-B92F-98350DBC0F5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92DE78-33E8-4999-A466-3AB2CBE5AB15}" type="doc">
      <dgm:prSet loTypeId="urn:microsoft.com/office/officeart/2005/8/layout/hList7" loCatId="list" qsTypeId="urn:microsoft.com/office/officeart/2005/8/quickstyle/simple1" qsCatId="simple" csTypeId="urn:microsoft.com/office/officeart/2005/8/colors/accent3_4" csCatId="accent3" phldr="1"/>
      <dgm:spPr/>
    </dgm:pt>
    <dgm:pt modelId="{D5C3EC30-74C7-4FCE-B117-89717A9FC52C}">
      <dgm:prSet phldrT="[Texto]" custT="1"/>
      <dgm:spPr/>
      <dgm:t>
        <a:bodyPr/>
        <a:lstStyle/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TEMA 1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¿Qué son los datos? 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¿Qué tipos de datos hay y cómo los obtengo? 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Ciclo de vida de los datos</a:t>
          </a:r>
        </a:p>
      </dgm:t>
    </dgm:pt>
    <dgm:pt modelId="{AF59A73D-15B7-46F2-B314-4FE796646BC3}" type="parTrans" cxnId="{440CAB18-1111-4B8E-B0EB-692D3BF6A25E}">
      <dgm:prSet/>
      <dgm:spPr/>
      <dgm:t>
        <a:bodyPr/>
        <a:lstStyle/>
        <a:p>
          <a:endParaRPr lang="es-AR"/>
        </a:p>
      </dgm:t>
    </dgm:pt>
    <dgm:pt modelId="{42D57D43-6C37-4606-B850-B5DC5A0D83D3}" type="sibTrans" cxnId="{440CAB18-1111-4B8E-B0EB-692D3BF6A25E}">
      <dgm:prSet/>
      <dgm:spPr/>
      <dgm:t>
        <a:bodyPr/>
        <a:lstStyle/>
        <a:p>
          <a:endParaRPr lang="es-AR"/>
        </a:p>
      </dgm:t>
    </dgm:pt>
    <dgm:pt modelId="{A6B2BCF9-9F95-4E58-A332-F9BC1471C7C1}">
      <dgm:prSet phldrT="[Texto]" custT="1"/>
      <dgm:spPr>
        <a:solidFill>
          <a:srgbClr val="78909C">
            <a:shade val="50000"/>
            <a:hueOff val="67103"/>
            <a:satOff val="-1354"/>
            <a:lumOff val="26769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4008" tIns="64008" rIns="64008" bIns="64008" numCol="1" spcCol="1270" anchor="ctr" anchorCtr="0"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TEMA 2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¿Qué roles hay en el mundo de los datos?</a:t>
          </a:r>
        </a:p>
      </dgm:t>
    </dgm:pt>
    <dgm:pt modelId="{26723296-38A9-452F-A396-6F9015BB2012}" type="parTrans" cxnId="{43FE37FA-26A9-4A8B-B749-520AB3B7C12B}">
      <dgm:prSet/>
      <dgm:spPr/>
      <dgm:t>
        <a:bodyPr/>
        <a:lstStyle/>
        <a:p>
          <a:endParaRPr lang="es-AR"/>
        </a:p>
      </dgm:t>
    </dgm:pt>
    <dgm:pt modelId="{14843E5C-8567-4D84-904B-D11C90559585}" type="sibTrans" cxnId="{43FE37FA-26A9-4A8B-B749-520AB3B7C12B}">
      <dgm:prSet/>
      <dgm:spPr/>
      <dgm:t>
        <a:bodyPr/>
        <a:lstStyle/>
        <a:p>
          <a:endParaRPr lang="es-AR"/>
        </a:p>
      </dgm:t>
    </dgm:pt>
    <dgm:pt modelId="{22B1F806-ABB6-4EE7-8601-43C5F3FAFB10}">
      <dgm:prSet phldrT="[Texto]" custT="1"/>
      <dgm:spPr/>
      <dgm:t>
        <a:bodyPr/>
        <a:lstStyle/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TEMA 3</a:t>
          </a:r>
        </a:p>
        <a:p>
          <a:r>
            <a:rPr lang="es-AR" sz="900" dirty="0">
              <a:latin typeface="Poppins" panose="00000500000000000000" pitchFamily="2" charset="0"/>
              <a:cs typeface="Poppins" panose="00000500000000000000" pitchFamily="2" charset="0"/>
            </a:rPr>
            <a:t>Enfoque en el rol del Data Scientist: habilidades y software que debes conocer para convertirte en un Data Scientist.</a:t>
          </a:r>
        </a:p>
      </dgm:t>
    </dgm:pt>
    <dgm:pt modelId="{2F7CFD4D-C9A8-4C78-90D9-9AF1BEA9CB98}" type="parTrans" cxnId="{692EAAE2-58A0-4A8C-9BE9-F695BC18AABD}">
      <dgm:prSet/>
      <dgm:spPr/>
      <dgm:t>
        <a:bodyPr/>
        <a:lstStyle/>
        <a:p>
          <a:endParaRPr lang="es-AR"/>
        </a:p>
      </dgm:t>
    </dgm:pt>
    <dgm:pt modelId="{D5DC092C-7778-4C24-A75E-76B58B5FB20C}" type="sibTrans" cxnId="{692EAAE2-58A0-4A8C-9BE9-F695BC18AABD}">
      <dgm:prSet/>
      <dgm:spPr/>
      <dgm:t>
        <a:bodyPr/>
        <a:lstStyle/>
        <a:p>
          <a:endParaRPr lang="es-AR"/>
        </a:p>
      </dgm:t>
    </dgm:pt>
    <dgm:pt modelId="{DD69AD0F-DA01-48BF-8DE5-7DE65417F49C}" type="pres">
      <dgm:prSet presAssocID="{E592DE78-33E8-4999-A466-3AB2CBE5AB15}" presName="Name0" presStyleCnt="0">
        <dgm:presLayoutVars>
          <dgm:dir/>
          <dgm:resizeHandles val="exact"/>
        </dgm:presLayoutVars>
      </dgm:prSet>
      <dgm:spPr/>
    </dgm:pt>
    <dgm:pt modelId="{F6C05D56-4808-4419-8AE4-4A0BAA41C34B}" type="pres">
      <dgm:prSet presAssocID="{E592DE78-33E8-4999-A466-3AB2CBE5AB15}" presName="fgShape" presStyleLbl="fgShp" presStyleIdx="0" presStyleCnt="1"/>
      <dgm:spPr/>
    </dgm:pt>
    <dgm:pt modelId="{BE97F63A-2C44-4BC3-BD2D-FA810DA17105}" type="pres">
      <dgm:prSet presAssocID="{E592DE78-33E8-4999-A466-3AB2CBE5AB15}" presName="linComp" presStyleCnt="0"/>
      <dgm:spPr/>
    </dgm:pt>
    <dgm:pt modelId="{27DA17C6-21A8-46C6-8DFB-4AEB4E7788EC}" type="pres">
      <dgm:prSet presAssocID="{D5C3EC30-74C7-4FCE-B117-89717A9FC52C}" presName="compNode" presStyleCnt="0"/>
      <dgm:spPr/>
    </dgm:pt>
    <dgm:pt modelId="{2AC30354-3EBE-47D2-A539-4DCB8A31383E}" type="pres">
      <dgm:prSet presAssocID="{D5C3EC30-74C7-4FCE-B117-89717A9FC52C}" presName="bkgdShape" presStyleLbl="node1" presStyleIdx="0" presStyleCnt="3"/>
      <dgm:spPr/>
    </dgm:pt>
    <dgm:pt modelId="{50865B7C-4E12-4329-982A-F211B3AFE52B}" type="pres">
      <dgm:prSet presAssocID="{D5C3EC30-74C7-4FCE-B117-89717A9FC52C}" presName="nodeTx" presStyleLbl="node1" presStyleIdx="0" presStyleCnt="3">
        <dgm:presLayoutVars>
          <dgm:bulletEnabled val="1"/>
        </dgm:presLayoutVars>
      </dgm:prSet>
      <dgm:spPr/>
    </dgm:pt>
    <dgm:pt modelId="{1B499613-7608-4B14-A572-A9583B3D6046}" type="pres">
      <dgm:prSet presAssocID="{D5C3EC30-74C7-4FCE-B117-89717A9FC52C}" presName="invisiNode" presStyleLbl="node1" presStyleIdx="0" presStyleCnt="3"/>
      <dgm:spPr/>
    </dgm:pt>
    <dgm:pt modelId="{0320A852-517E-4D5B-82ED-FD746029E4AF}" type="pres">
      <dgm:prSet presAssocID="{D5C3EC30-74C7-4FCE-B117-89717A9FC52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1 contorno"/>
        </a:ext>
      </dgm:extLst>
    </dgm:pt>
    <dgm:pt modelId="{501799F2-CB12-412D-9639-D6584A3EC6BB}" type="pres">
      <dgm:prSet presAssocID="{42D57D43-6C37-4606-B850-B5DC5A0D83D3}" presName="sibTrans" presStyleLbl="sibTrans2D1" presStyleIdx="0" presStyleCnt="0"/>
      <dgm:spPr/>
    </dgm:pt>
    <dgm:pt modelId="{DADCFF6F-655F-4F53-869C-04FA8D8D26EF}" type="pres">
      <dgm:prSet presAssocID="{A6B2BCF9-9F95-4E58-A332-F9BC1471C7C1}" presName="compNode" presStyleCnt="0"/>
      <dgm:spPr/>
    </dgm:pt>
    <dgm:pt modelId="{4C4C84FE-0EAB-43F2-A25B-3F58C25FE6F3}" type="pres">
      <dgm:prSet presAssocID="{A6B2BCF9-9F95-4E58-A332-F9BC1471C7C1}" presName="bkgdShape" presStyleLbl="node1" presStyleIdx="1" presStyleCnt="3"/>
      <dgm:spPr>
        <a:xfrm>
          <a:off x="2076176" y="0"/>
          <a:ext cx="2014448" cy="3163754"/>
        </a:xfrm>
        <a:prstGeom prst="roundRect">
          <a:avLst>
            <a:gd name="adj" fmla="val 10000"/>
          </a:avLst>
        </a:prstGeom>
      </dgm:spPr>
    </dgm:pt>
    <dgm:pt modelId="{8F9D5DDC-F0C2-4C3F-9B09-41E76CD277DB}" type="pres">
      <dgm:prSet presAssocID="{A6B2BCF9-9F95-4E58-A332-F9BC1471C7C1}" presName="nodeTx" presStyleLbl="node1" presStyleIdx="1" presStyleCnt="3">
        <dgm:presLayoutVars>
          <dgm:bulletEnabled val="1"/>
        </dgm:presLayoutVars>
      </dgm:prSet>
      <dgm:spPr/>
    </dgm:pt>
    <dgm:pt modelId="{A2922656-40F1-498C-AAC9-92D92FB32356}" type="pres">
      <dgm:prSet presAssocID="{A6B2BCF9-9F95-4E58-A332-F9BC1471C7C1}" presName="invisiNode" presStyleLbl="node1" presStyleIdx="1" presStyleCnt="3"/>
      <dgm:spPr/>
    </dgm:pt>
    <dgm:pt modelId="{EB96E6AD-D6F7-4F95-A035-502479228AE1}" type="pres">
      <dgm:prSet presAssocID="{A6B2BCF9-9F95-4E58-A332-F9BC1471C7C1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contorno"/>
        </a:ext>
      </dgm:extLst>
    </dgm:pt>
    <dgm:pt modelId="{643D4419-AA65-4C15-BF23-47BA25D03F42}" type="pres">
      <dgm:prSet presAssocID="{14843E5C-8567-4D84-904B-D11C90559585}" presName="sibTrans" presStyleLbl="sibTrans2D1" presStyleIdx="0" presStyleCnt="0"/>
      <dgm:spPr/>
    </dgm:pt>
    <dgm:pt modelId="{BEDEB07C-C030-4B78-B811-BE291FA6DDCD}" type="pres">
      <dgm:prSet presAssocID="{22B1F806-ABB6-4EE7-8601-43C5F3FAFB10}" presName="compNode" presStyleCnt="0"/>
      <dgm:spPr/>
    </dgm:pt>
    <dgm:pt modelId="{252D9649-6422-4FA2-9529-61648790A349}" type="pres">
      <dgm:prSet presAssocID="{22B1F806-ABB6-4EE7-8601-43C5F3FAFB10}" presName="bkgdShape" presStyleLbl="node1" presStyleIdx="2" presStyleCnt="3" custLinFactNeighborX="14724" custLinFactNeighborY="6841"/>
      <dgm:spPr/>
    </dgm:pt>
    <dgm:pt modelId="{0233BED9-F603-490A-8B07-E80BD5A2746E}" type="pres">
      <dgm:prSet presAssocID="{22B1F806-ABB6-4EE7-8601-43C5F3FAFB10}" presName="nodeTx" presStyleLbl="node1" presStyleIdx="2" presStyleCnt="3">
        <dgm:presLayoutVars>
          <dgm:bulletEnabled val="1"/>
        </dgm:presLayoutVars>
      </dgm:prSet>
      <dgm:spPr/>
    </dgm:pt>
    <dgm:pt modelId="{FC16D438-F98B-4B95-A3F1-CC9637BF1C3F}" type="pres">
      <dgm:prSet presAssocID="{22B1F806-ABB6-4EE7-8601-43C5F3FAFB10}" presName="invisiNode" presStyleLbl="node1" presStyleIdx="2" presStyleCnt="3"/>
      <dgm:spPr/>
    </dgm:pt>
    <dgm:pt modelId="{4FD5231B-4DCC-4775-B85C-129051D8E2E4}" type="pres">
      <dgm:prSet presAssocID="{22B1F806-ABB6-4EE7-8601-43C5F3FAFB10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ignia 3 contorno"/>
        </a:ext>
      </dgm:extLst>
    </dgm:pt>
  </dgm:ptLst>
  <dgm:cxnLst>
    <dgm:cxn modelId="{C96C7B12-8204-4187-9BFB-DE24937F7C7C}" type="presOf" srcId="{42D57D43-6C37-4606-B850-B5DC5A0D83D3}" destId="{501799F2-CB12-412D-9639-D6584A3EC6BB}" srcOrd="0" destOrd="0" presId="urn:microsoft.com/office/officeart/2005/8/layout/hList7"/>
    <dgm:cxn modelId="{440CAB18-1111-4B8E-B0EB-692D3BF6A25E}" srcId="{E592DE78-33E8-4999-A466-3AB2CBE5AB15}" destId="{D5C3EC30-74C7-4FCE-B117-89717A9FC52C}" srcOrd="0" destOrd="0" parTransId="{AF59A73D-15B7-46F2-B314-4FE796646BC3}" sibTransId="{42D57D43-6C37-4606-B850-B5DC5A0D83D3}"/>
    <dgm:cxn modelId="{A557082E-EE77-412B-A233-16C968C27E24}" type="presOf" srcId="{D5C3EC30-74C7-4FCE-B117-89717A9FC52C}" destId="{2AC30354-3EBE-47D2-A539-4DCB8A31383E}" srcOrd="0" destOrd="0" presId="urn:microsoft.com/office/officeart/2005/8/layout/hList7"/>
    <dgm:cxn modelId="{25733E3D-3BA3-47B8-85CA-4B955B51585B}" type="presOf" srcId="{14843E5C-8567-4D84-904B-D11C90559585}" destId="{643D4419-AA65-4C15-BF23-47BA25D03F42}" srcOrd="0" destOrd="0" presId="urn:microsoft.com/office/officeart/2005/8/layout/hList7"/>
    <dgm:cxn modelId="{D287A6B9-8ED8-4FD8-A388-B516CE1BADD0}" type="presOf" srcId="{A6B2BCF9-9F95-4E58-A332-F9BC1471C7C1}" destId="{8F9D5DDC-F0C2-4C3F-9B09-41E76CD277DB}" srcOrd="1" destOrd="0" presId="urn:microsoft.com/office/officeart/2005/8/layout/hList7"/>
    <dgm:cxn modelId="{81EBEBC1-8BE7-4991-AFB0-E691DF8EE7C7}" type="presOf" srcId="{D5C3EC30-74C7-4FCE-B117-89717A9FC52C}" destId="{50865B7C-4E12-4329-982A-F211B3AFE52B}" srcOrd="1" destOrd="0" presId="urn:microsoft.com/office/officeart/2005/8/layout/hList7"/>
    <dgm:cxn modelId="{817BBBD8-F129-484E-8547-5EEAF98B7F3D}" type="presOf" srcId="{A6B2BCF9-9F95-4E58-A332-F9BC1471C7C1}" destId="{4C4C84FE-0EAB-43F2-A25B-3F58C25FE6F3}" srcOrd="0" destOrd="0" presId="urn:microsoft.com/office/officeart/2005/8/layout/hList7"/>
    <dgm:cxn modelId="{692EAAE2-58A0-4A8C-9BE9-F695BC18AABD}" srcId="{E592DE78-33E8-4999-A466-3AB2CBE5AB15}" destId="{22B1F806-ABB6-4EE7-8601-43C5F3FAFB10}" srcOrd="2" destOrd="0" parTransId="{2F7CFD4D-C9A8-4C78-90D9-9AF1BEA9CB98}" sibTransId="{D5DC092C-7778-4C24-A75E-76B58B5FB20C}"/>
    <dgm:cxn modelId="{D0D604F1-7390-487D-AC46-7698F570CF75}" type="presOf" srcId="{22B1F806-ABB6-4EE7-8601-43C5F3FAFB10}" destId="{252D9649-6422-4FA2-9529-61648790A349}" srcOrd="0" destOrd="0" presId="urn:microsoft.com/office/officeart/2005/8/layout/hList7"/>
    <dgm:cxn modelId="{43FE37FA-26A9-4A8B-B749-520AB3B7C12B}" srcId="{E592DE78-33E8-4999-A466-3AB2CBE5AB15}" destId="{A6B2BCF9-9F95-4E58-A332-F9BC1471C7C1}" srcOrd="1" destOrd="0" parTransId="{26723296-38A9-452F-A396-6F9015BB2012}" sibTransId="{14843E5C-8567-4D84-904B-D11C90559585}"/>
    <dgm:cxn modelId="{199B77FD-04EF-4645-9EA3-01C70D7404CD}" type="presOf" srcId="{E592DE78-33E8-4999-A466-3AB2CBE5AB15}" destId="{DD69AD0F-DA01-48BF-8DE5-7DE65417F49C}" srcOrd="0" destOrd="0" presId="urn:microsoft.com/office/officeart/2005/8/layout/hList7"/>
    <dgm:cxn modelId="{7BB4FEFF-D841-40F6-A0E2-66E78593547D}" type="presOf" srcId="{22B1F806-ABB6-4EE7-8601-43C5F3FAFB10}" destId="{0233BED9-F603-490A-8B07-E80BD5A2746E}" srcOrd="1" destOrd="0" presId="urn:microsoft.com/office/officeart/2005/8/layout/hList7"/>
    <dgm:cxn modelId="{2E2AFFD6-A611-4B1B-B324-5AB360C64F01}" type="presParOf" srcId="{DD69AD0F-DA01-48BF-8DE5-7DE65417F49C}" destId="{F6C05D56-4808-4419-8AE4-4A0BAA41C34B}" srcOrd="0" destOrd="0" presId="urn:microsoft.com/office/officeart/2005/8/layout/hList7"/>
    <dgm:cxn modelId="{640509A0-70F6-4E80-90B2-A107B83D7964}" type="presParOf" srcId="{DD69AD0F-DA01-48BF-8DE5-7DE65417F49C}" destId="{BE97F63A-2C44-4BC3-BD2D-FA810DA17105}" srcOrd="1" destOrd="0" presId="urn:microsoft.com/office/officeart/2005/8/layout/hList7"/>
    <dgm:cxn modelId="{5CEE8FB6-65CF-4B99-8253-665CC3706A35}" type="presParOf" srcId="{BE97F63A-2C44-4BC3-BD2D-FA810DA17105}" destId="{27DA17C6-21A8-46C6-8DFB-4AEB4E7788EC}" srcOrd="0" destOrd="0" presId="urn:microsoft.com/office/officeart/2005/8/layout/hList7"/>
    <dgm:cxn modelId="{2144ADFD-2BAA-46FD-9E5C-7ED2C7D1E850}" type="presParOf" srcId="{27DA17C6-21A8-46C6-8DFB-4AEB4E7788EC}" destId="{2AC30354-3EBE-47D2-A539-4DCB8A31383E}" srcOrd="0" destOrd="0" presId="urn:microsoft.com/office/officeart/2005/8/layout/hList7"/>
    <dgm:cxn modelId="{D9C246E8-2E60-48D4-AD9F-85DBB0FD1C5F}" type="presParOf" srcId="{27DA17C6-21A8-46C6-8DFB-4AEB4E7788EC}" destId="{50865B7C-4E12-4329-982A-F211B3AFE52B}" srcOrd="1" destOrd="0" presId="urn:microsoft.com/office/officeart/2005/8/layout/hList7"/>
    <dgm:cxn modelId="{7CDBF1A9-66AD-47E2-B042-9AF4509F2DF0}" type="presParOf" srcId="{27DA17C6-21A8-46C6-8DFB-4AEB4E7788EC}" destId="{1B499613-7608-4B14-A572-A9583B3D6046}" srcOrd="2" destOrd="0" presId="urn:microsoft.com/office/officeart/2005/8/layout/hList7"/>
    <dgm:cxn modelId="{1296B80A-CCF2-4D81-BFAF-572F8B4E018B}" type="presParOf" srcId="{27DA17C6-21A8-46C6-8DFB-4AEB4E7788EC}" destId="{0320A852-517E-4D5B-82ED-FD746029E4AF}" srcOrd="3" destOrd="0" presId="urn:microsoft.com/office/officeart/2005/8/layout/hList7"/>
    <dgm:cxn modelId="{1CB9843A-13E6-4470-947D-A690F885980C}" type="presParOf" srcId="{BE97F63A-2C44-4BC3-BD2D-FA810DA17105}" destId="{501799F2-CB12-412D-9639-D6584A3EC6BB}" srcOrd="1" destOrd="0" presId="urn:microsoft.com/office/officeart/2005/8/layout/hList7"/>
    <dgm:cxn modelId="{461B1848-D37E-4A9B-9DD6-CD49474AD6C8}" type="presParOf" srcId="{BE97F63A-2C44-4BC3-BD2D-FA810DA17105}" destId="{DADCFF6F-655F-4F53-869C-04FA8D8D26EF}" srcOrd="2" destOrd="0" presId="urn:microsoft.com/office/officeart/2005/8/layout/hList7"/>
    <dgm:cxn modelId="{3EBA84BD-34C7-450F-A713-BDFE31B31EE0}" type="presParOf" srcId="{DADCFF6F-655F-4F53-869C-04FA8D8D26EF}" destId="{4C4C84FE-0EAB-43F2-A25B-3F58C25FE6F3}" srcOrd="0" destOrd="0" presId="urn:microsoft.com/office/officeart/2005/8/layout/hList7"/>
    <dgm:cxn modelId="{D66A51C8-A54A-40F4-8B51-ED34C6E71BCB}" type="presParOf" srcId="{DADCFF6F-655F-4F53-869C-04FA8D8D26EF}" destId="{8F9D5DDC-F0C2-4C3F-9B09-41E76CD277DB}" srcOrd="1" destOrd="0" presId="urn:microsoft.com/office/officeart/2005/8/layout/hList7"/>
    <dgm:cxn modelId="{2DDB4B74-B145-4029-A400-967561DF9C21}" type="presParOf" srcId="{DADCFF6F-655F-4F53-869C-04FA8D8D26EF}" destId="{A2922656-40F1-498C-AAC9-92D92FB32356}" srcOrd="2" destOrd="0" presId="urn:microsoft.com/office/officeart/2005/8/layout/hList7"/>
    <dgm:cxn modelId="{6E68B378-5495-46FD-BADF-444F512D3BBE}" type="presParOf" srcId="{DADCFF6F-655F-4F53-869C-04FA8D8D26EF}" destId="{EB96E6AD-D6F7-4F95-A035-502479228AE1}" srcOrd="3" destOrd="0" presId="urn:microsoft.com/office/officeart/2005/8/layout/hList7"/>
    <dgm:cxn modelId="{53F989E0-63BE-4660-A6F4-D9A60EF92A0C}" type="presParOf" srcId="{BE97F63A-2C44-4BC3-BD2D-FA810DA17105}" destId="{643D4419-AA65-4C15-BF23-47BA25D03F42}" srcOrd="3" destOrd="0" presId="urn:microsoft.com/office/officeart/2005/8/layout/hList7"/>
    <dgm:cxn modelId="{00436D5F-A63F-49E8-80F7-5AF74C44D0B7}" type="presParOf" srcId="{BE97F63A-2C44-4BC3-BD2D-FA810DA17105}" destId="{BEDEB07C-C030-4B78-B811-BE291FA6DDCD}" srcOrd="4" destOrd="0" presId="urn:microsoft.com/office/officeart/2005/8/layout/hList7"/>
    <dgm:cxn modelId="{1BCD2F3E-FC3E-4A84-A440-051D74303702}" type="presParOf" srcId="{BEDEB07C-C030-4B78-B811-BE291FA6DDCD}" destId="{252D9649-6422-4FA2-9529-61648790A349}" srcOrd="0" destOrd="0" presId="urn:microsoft.com/office/officeart/2005/8/layout/hList7"/>
    <dgm:cxn modelId="{4306DA61-35BA-4C07-B362-C5DBB933CF8E}" type="presParOf" srcId="{BEDEB07C-C030-4B78-B811-BE291FA6DDCD}" destId="{0233BED9-F603-490A-8B07-E80BD5A2746E}" srcOrd="1" destOrd="0" presId="urn:microsoft.com/office/officeart/2005/8/layout/hList7"/>
    <dgm:cxn modelId="{CBF1C040-DB2E-4320-B9CA-E5697E83CBE8}" type="presParOf" srcId="{BEDEB07C-C030-4B78-B811-BE291FA6DDCD}" destId="{FC16D438-F98B-4B95-A3F1-CC9637BF1C3F}" srcOrd="2" destOrd="0" presId="urn:microsoft.com/office/officeart/2005/8/layout/hList7"/>
    <dgm:cxn modelId="{A3F63FE5-C729-48BF-BEAF-B6A6AD6120EF}" type="presParOf" srcId="{BEDEB07C-C030-4B78-B811-BE291FA6DDCD}" destId="{4FD5231B-4DCC-4775-B85C-129051D8E2E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9EC89-BB90-4F9D-AF59-64B1758C6026}">
      <dsp:nvSpPr>
        <dsp:cNvPr id="0" name=""/>
        <dsp:cNvSpPr/>
      </dsp:nvSpPr>
      <dsp:spPr>
        <a:xfrm>
          <a:off x="1943621" y="58217"/>
          <a:ext cx="2794432" cy="2794432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Poppins" panose="00000500000000000000" pitchFamily="2" charset="0"/>
              <a:cs typeface="Poppins" panose="00000500000000000000" pitchFamily="2" charset="0"/>
            </a:rPr>
            <a:t>Conocimiento del negocio</a:t>
          </a:r>
          <a:endParaRPr lang="es-AR" sz="1700" b="1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316212" y="547242"/>
        <a:ext cx="2049250" cy="1257494"/>
      </dsp:txXfrm>
    </dsp:sp>
    <dsp:sp modelId="{4E2FD859-3AEC-4EF8-87BE-F75F56CAE21F}">
      <dsp:nvSpPr>
        <dsp:cNvPr id="0" name=""/>
        <dsp:cNvSpPr/>
      </dsp:nvSpPr>
      <dsp:spPr>
        <a:xfrm>
          <a:off x="2951946" y="1804737"/>
          <a:ext cx="2794432" cy="2794432"/>
        </a:xfrm>
        <a:prstGeom prst="ellipse">
          <a:avLst/>
        </a:prstGeom>
        <a:solidFill>
          <a:schemeClr val="accent2">
            <a:shade val="80000"/>
            <a:alpha val="50000"/>
            <a:hueOff val="98595"/>
            <a:satOff val="3000"/>
            <a:lumOff val="103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Poppins" panose="00000500000000000000" pitchFamily="2" charset="0"/>
              <a:cs typeface="Poppins" panose="00000500000000000000" pitchFamily="2" charset="0"/>
            </a:rPr>
            <a:t>Matemáticas y </a:t>
          </a:r>
          <a:r>
            <a:rPr lang="es-ES" sz="1700" b="1" kern="1200">
              <a:latin typeface="Poppins" panose="00000500000000000000" pitchFamily="2" charset="0"/>
              <a:cs typeface="Poppins" panose="00000500000000000000" pitchFamily="2" charset="0"/>
            </a:rPr>
            <a:t>estadisticas</a:t>
          </a:r>
          <a:endParaRPr lang="es-AR" sz="1700" b="1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806576" y="2526632"/>
        <a:ext cx="1676659" cy="1536937"/>
      </dsp:txXfrm>
    </dsp:sp>
    <dsp:sp modelId="{48B35813-36F4-4EE2-8AE6-C42AD9F3F08B}">
      <dsp:nvSpPr>
        <dsp:cNvPr id="0" name=""/>
        <dsp:cNvSpPr/>
      </dsp:nvSpPr>
      <dsp:spPr>
        <a:xfrm>
          <a:off x="935297" y="1804737"/>
          <a:ext cx="2794432" cy="2794432"/>
        </a:xfrm>
        <a:prstGeom prst="ellipse">
          <a:avLst/>
        </a:prstGeom>
        <a:solidFill>
          <a:schemeClr val="accent2">
            <a:shade val="80000"/>
            <a:alpha val="50000"/>
            <a:hueOff val="197189"/>
            <a:satOff val="6001"/>
            <a:lumOff val="207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Poppins" panose="00000500000000000000" pitchFamily="2" charset="0"/>
              <a:cs typeface="Poppins" panose="00000500000000000000" pitchFamily="2" charset="0"/>
            </a:rPr>
            <a:t>Programación</a:t>
          </a:r>
          <a:endParaRPr lang="es-AR" sz="1700" b="1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198439" y="2526632"/>
        <a:ext cx="1676659" cy="1536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30354-3EBE-47D2-A539-4DCB8A31383E}">
      <dsp:nvSpPr>
        <dsp:cNvPr id="0" name=""/>
        <dsp:cNvSpPr/>
      </dsp:nvSpPr>
      <dsp:spPr>
        <a:xfrm>
          <a:off x="1294" y="0"/>
          <a:ext cx="2014448" cy="31637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TEMA 1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¿Qué son los datos?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¿Qué tipos de datos hay y cómo los obtengo?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Ciclo de vida de los datos</a:t>
          </a:r>
        </a:p>
      </dsp:txBody>
      <dsp:txXfrm>
        <a:off x="1294" y="1265502"/>
        <a:ext cx="2014448" cy="1265502"/>
      </dsp:txXfrm>
    </dsp:sp>
    <dsp:sp modelId="{0320A852-517E-4D5B-82ED-FD746029E4AF}">
      <dsp:nvSpPr>
        <dsp:cNvPr id="0" name=""/>
        <dsp:cNvSpPr/>
      </dsp:nvSpPr>
      <dsp:spPr>
        <a:xfrm>
          <a:off x="481753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C84FE-0EAB-43F2-A25B-3F58C25FE6F3}">
      <dsp:nvSpPr>
        <dsp:cNvPr id="0" name=""/>
        <dsp:cNvSpPr/>
      </dsp:nvSpPr>
      <dsp:spPr>
        <a:xfrm>
          <a:off x="2076176" y="0"/>
          <a:ext cx="2014448" cy="3163754"/>
        </a:xfrm>
        <a:prstGeom prst="roundRect">
          <a:avLst>
            <a:gd name="adj" fmla="val 10000"/>
          </a:avLst>
        </a:prstGeom>
        <a:solidFill>
          <a:srgbClr val="78909C">
            <a:shade val="50000"/>
            <a:hueOff val="67103"/>
            <a:satOff val="-1354"/>
            <a:lumOff val="26769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TEMA 2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¿Qué roles hay en el mundo de los datos?</a:t>
          </a:r>
        </a:p>
      </dsp:txBody>
      <dsp:txXfrm>
        <a:off x="2076176" y="1265502"/>
        <a:ext cx="2014448" cy="1265502"/>
      </dsp:txXfrm>
    </dsp:sp>
    <dsp:sp modelId="{EB96E6AD-D6F7-4F95-A035-502479228AE1}">
      <dsp:nvSpPr>
        <dsp:cNvPr id="0" name=""/>
        <dsp:cNvSpPr/>
      </dsp:nvSpPr>
      <dsp:spPr>
        <a:xfrm>
          <a:off x="2556635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D9649-6422-4FA2-9529-61648790A349}">
      <dsp:nvSpPr>
        <dsp:cNvPr id="0" name=""/>
        <dsp:cNvSpPr/>
      </dsp:nvSpPr>
      <dsp:spPr>
        <a:xfrm>
          <a:off x="4152352" y="0"/>
          <a:ext cx="2014448" cy="31637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67103"/>
            <a:satOff val="-1354"/>
            <a:lumOff val="267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TEMA 3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Enfoque en el rol del Data Scientist: habilidades y software que debes conocer para convertirte en un Data Scientist.</a:t>
          </a:r>
        </a:p>
      </dsp:txBody>
      <dsp:txXfrm>
        <a:off x="4152352" y="1265502"/>
        <a:ext cx="2014448" cy="1265502"/>
      </dsp:txXfrm>
    </dsp:sp>
    <dsp:sp modelId="{4FD5231B-4DCC-4775-B85C-129051D8E2E4}">
      <dsp:nvSpPr>
        <dsp:cNvPr id="0" name=""/>
        <dsp:cNvSpPr/>
      </dsp:nvSpPr>
      <dsp:spPr>
        <a:xfrm>
          <a:off x="4631516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05D56-4808-4419-8AE4-4A0BAA41C34B}">
      <dsp:nvSpPr>
        <dsp:cNvPr id="0" name=""/>
        <dsp:cNvSpPr/>
      </dsp:nvSpPr>
      <dsp:spPr>
        <a:xfrm>
          <a:off x="246672" y="2531004"/>
          <a:ext cx="5673456" cy="474563"/>
        </a:xfrm>
        <a:prstGeom prst="left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6CC31-3AEB-4EB9-852D-4D8CE7B39749}">
      <dsp:nvSpPr>
        <dsp:cNvPr id="0" name=""/>
        <dsp:cNvSpPr/>
      </dsp:nvSpPr>
      <dsp:spPr>
        <a:xfrm>
          <a:off x="0" y="0"/>
          <a:ext cx="3247211" cy="47246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latin typeface="Poppins" panose="00000500000000000000" pitchFamily="2" charset="0"/>
              <a:cs typeface="Poppins" panose="00000500000000000000" pitchFamily="2" charset="0"/>
            </a:rPr>
            <a:t>Descubrimiento de data set</a:t>
          </a:r>
        </a:p>
      </dsp:txBody>
      <dsp:txXfrm>
        <a:off x="13838" y="13838"/>
        <a:ext cx="2682108" cy="444787"/>
      </dsp:txXfrm>
    </dsp:sp>
    <dsp:sp modelId="{550EF563-2F64-4F3C-A1EC-56CFBEB7EFBD}">
      <dsp:nvSpPr>
        <dsp:cNvPr id="0" name=""/>
        <dsp:cNvSpPr/>
      </dsp:nvSpPr>
      <dsp:spPr>
        <a:xfrm>
          <a:off x="242486" y="538082"/>
          <a:ext cx="3247211" cy="47246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Estructuración de los datos</a:t>
          </a:r>
        </a:p>
      </dsp:txBody>
      <dsp:txXfrm>
        <a:off x="256324" y="551920"/>
        <a:ext cx="2669948" cy="444787"/>
      </dsp:txXfrm>
    </dsp:sp>
    <dsp:sp modelId="{D3F8F253-BF82-459F-8DF0-8375A7C8150E}">
      <dsp:nvSpPr>
        <dsp:cNvPr id="0" name=""/>
        <dsp:cNvSpPr/>
      </dsp:nvSpPr>
      <dsp:spPr>
        <a:xfrm>
          <a:off x="459969" y="1076165"/>
          <a:ext cx="3247211" cy="47246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Limpieza de datos</a:t>
          </a:r>
        </a:p>
      </dsp:txBody>
      <dsp:txXfrm>
        <a:off x="473807" y="1090003"/>
        <a:ext cx="2669948" cy="444787"/>
      </dsp:txXfrm>
    </dsp:sp>
    <dsp:sp modelId="{3A38ABEC-B2D0-4463-B289-A3A02C38593D}">
      <dsp:nvSpPr>
        <dsp:cNvPr id="0" name=""/>
        <dsp:cNvSpPr/>
      </dsp:nvSpPr>
      <dsp:spPr>
        <a:xfrm>
          <a:off x="727459" y="1614248"/>
          <a:ext cx="3247211" cy="47246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Enriquecimiento y Transformación</a:t>
          </a:r>
        </a:p>
      </dsp:txBody>
      <dsp:txXfrm>
        <a:off x="741297" y="1628086"/>
        <a:ext cx="2669948" cy="444787"/>
      </dsp:txXfrm>
    </dsp:sp>
    <dsp:sp modelId="{3FA7485F-3E86-43BB-B05F-F44CACCB1EF1}">
      <dsp:nvSpPr>
        <dsp:cNvPr id="0" name=""/>
        <dsp:cNvSpPr/>
      </dsp:nvSpPr>
      <dsp:spPr>
        <a:xfrm>
          <a:off x="969946" y="2152331"/>
          <a:ext cx="3247211" cy="47246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Documentación</a:t>
          </a:r>
        </a:p>
      </dsp:txBody>
      <dsp:txXfrm>
        <a:off x="983784" y="2166169"/>
        <a:ext cx="2669948" cy="444787"/>
      </dsp:txXfrm>
    </dsp:sp>
    <dsp:sp modelId="{7FF6943B-7A5C-4457-AC55-1114E29823FD}">
      <dsp:nvSpPr>
        <dsp:cNvPr id="0" name=""/>
        <dsp:cNvSpPr/>
      </dsp:nvSpPr>
      <dsp:spPr>
        <a:xfrm>
          <a:off x="2940110" y="345160"/>
          <a:ext cx="307101" cy="307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009208" y="345160"/>
        <a:ext cx="168905" cy="231094"/>
      </dsp:txXfrm>
    </dsp:sp>
    <dsp:sp modelId="{4633F3C6-A0AF-475A-9D96-2E4891FB09BD}">
      <dsp:nvSpPr>
        <dsp:cNvPr id="0" name=""/>
        <dsp:cNvSpPr/>
      </dsp:nvSpPr>
      <dsp:spPr>
        <a:xfrm>
          <a:off x="3182597" y="883243"/>
          <a:ext cx="307101" cy="307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251695" y="883243"/>
        <a:ext cx="168905" cy="231094"/>
      </dsp:txXfrm>
    </dsp:sp>
    <dsp:sp modelId="{2C66ECBD-43FF-439B-A1D9-3C5B32F254C3}">
      <dsp:nvSpPr>
        <dsp:cNvPr id="0" name=""/>
        <dsp:cNvSpPr/>
      </dsp:nvSpPr>
      <dsp:spPr>
        <a:xfrm>
          <a:off x="3425083" y="1413452"/>
          <a:ext cx="307101" cy="307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494181" y="1413452"/>
        <a:ext cx="168905" cy="231094"/>
      </dsp:txXfrm>
    </dsp:sp>
    <dsp:sp modelId="{BF384A7E-8074-47A1-BE2A-E44B3EA0DBBB}">
      <dsp:nvSpPr>
        <dsp:cNvPr id="0" name=""/>
        <dsp:cNvSpPr/>
      </dsp:nvSpPr>
      <dsp:spPr>
        <a:xfrm>
          <a:off x="3667570" y="1956784"/>
          <a:ext cx="307101" cy="307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736668" y="1956784"/>
        <a:ext cx="168905" cy="231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6CC31-3AEB-4EB9-852D-4D8CE7B39749}">
      <dsp:nvSpPr>
        <dsp:cNvPr id="0" name=""/>
        <dsp:cNvSpPr/>
      </dsp:nvSpPr>
      <dsp:spPr>
        <a:xfrm>
          <a:off x="0" y="0"/>
          <a:ext cx="3499422" cy="52850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latin typeface="Poppins" panose="00000500000000000000" pitchFamily="2" charset="0"/>
              <a:cs typeface="Poppins" panose="00000500000000000000" pitchFamily="2" charset="0"/>
            </a:rPr>
            <a:t>Descubrimiento de data set</a:t>
          </a:r>
        </a:p>
      </dsp:txBody>
      <dsp:txXfrm>
        <a:off x="15479" y="15479"/>
        <a:ext cx="2867294" cy="497542"/>
      </dsp:txXfrm>
    </dsp:sp>
    <dsp:sp modelId="{550EF563-2F64-4F3C-A1EC-56CFBEB7EFBD}">
      <dsp:nvSpPr>
        <dsp:cNvPr id="0" name=""/>
        <dsp:cNvSpPr/>
      </dsp:nvSpPr>
      <dsp:spPr>
        <a:xfrm>
          <a:off x="261320" y="601903"/>
          <a:ext cx="3499422" cy="52850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Estructuración de los datos</a:t>
          </a:r>
        </a:p>
      </dsp:txBody>
      <dsp:txXfrm>
        <a:off x="276799" y="617382"/>
        <a:ext cx="2863618" cy="497542"/>
      </dsp:txXfrm>
    </dsp:sp>
    <dsp:sp modelId="{D3F8F253-BF82-459F-8DF0-8375A7C8150E}">
      <dsp:nvSpPr>
        <dsp:cNvPr id="0" name=""/>
        <dsp:cNvSpPr/>
      </dsp:nvSpPr>
      <dsp:spPr>
        <a:xfrm>
          <a:off x="495695" y="1203807"/>
          <a:ext cx="3499422" cy="52850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Limpieza de datos</a:t>
          </a:r>
        </a:p>
      </dsp:txBody>
      <dsp:txXfrm>
        <a:off x="511174" y="1219286"/>
        <a:ext cx="2863618" cy="497542"/>
      </dsp:txXfrm>
    </dsp:sp>
    <dsp:sp modelId="{3A38ABEC-B2D0-4463-B289-A3A02C38593D}">
      <dsp:nvSpPr>
        <dsp:cNvPr id="0" name=""/>
        <dsp:cNvSpPr/>
      </dsp:nvSpPr>
      <dsp:spPr>
        <a:xfrm>
          <a:off x="783961" y="1805711"/>
          <a:ext cx="3499422" cy="52850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Enriquecimiento y Transformación</a:t>
          </a:r>
        </a:p>
      </dsp:txBody>
      <dsp:txXfrm>
        <a:off x="799440" y="1821190"/>
        <a:ext cx="2863618" cy="497542"/>
      </dsp:txXfrm>
    </dsp:sp>
    <dsp:sp modelId="{3FA7485F-3E86-43BB-B05F-F44CACCB1EF1}">
      <dsp:nvSpPr>
        <dsp:cNvPr id="0" name=""/>
        <dsp:cNvSpPr/>
      </dsp:nvSpPr>
      <dsp:spPr>
        <a:xfrm>
          <a:off x="1045281" y="2407615"/>
          <a:ext cx="3499422" cy="52850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Documentación</a:t>
          </a:r>
        </a:p>
      </dsp:txBody>
      <dsp:txXfrm>
        <a:off x="1060760" y="2423094"/>
        <a:ext cx="2863618" cy="497542"/>
      </dsp:txXfrm>
    </dsp:sp>
    <dsp:sp modelId="{7FF6943B-7A5C-4457-AC55-1114E29823FD}">
      <dsp:nvSpPr>
        <dsp:cNvPr id="0" name=""/>
        <dsp:cNvSpPr/>
      </dsp:nvSpPr>
      <dsp:spPr>
        <a:xfrm>
          <a:off x="3155896" y="386099"/>
          <a:ext cx="343525" cy="3435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233189" y="386099"/>
        <a:ext cx="188939" cy="258503"/>
      </dsp:txXfrm>
    </dsp:sp>
    <dsp:sp modelId="{4633F3C6-A0AF-475A-9D96-2E4891FB09BD}">
      <dsp:nvSpPr>
        <dsp:cNvPr id="0" name=""/>
        <dsp:cNvSpPr/>
      </dsp:nvSpPr>
      <dsp:spPr>
        <a:xfrm>
          <a:off x="3417216" y="988003"/>
          <a:ext cx="343525" cy="3435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494509" y="988003"/>
        <a:ext cx="188939" cy="258503"/>
      </dsp:txXfrm>
    </dsp:sp>
    <dsp:sp modelId="{2C66ECBD-43FF-439B-A1D9-3C5B32F254C3}">
      <dsp:nvSpPr>
        <dsp:cNvPr id="0" name=""/>
        <dsp:cNvSpPr/>
      </dsp:nvSpPr>
      <dsp:spPr>
        <a:xfrm>
          <a:off x="3678537" y="1581098"/>
          <a:ext cx="343525" cy="3435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755830" y="1581098"/>
        <a:ext cx="188939" cy="258503"/>
      </dsp:txXfrm>
    </dsp:sp>
    <dsp:sp modelId="{BF384A7E-8074-47A1-BE2A-E44B3EA0DBBB}">
      <dsp:nvSpPr>
        <dsp:cNvPr id="0" name=""/>
        <dsp:cNvSpPr/>
      </dsp:nvSpPr>
      <dsp:spPr>
        <a:xfrm>
          <a:off x="3939857" y="2188874"/>
          <a:ext cx="343525" cy="34352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017150" y="2188874"/>
        <a:ext cx="188939" cy="258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30354-3EBE-47D2-A539-4DCB8A31383E}">
      <dsp:nvSpPr>
        <dsp:cNvPr id="0" name=""/>
        <dsp:cNvSpPr/>
      </dsp:nvSpPr>
      <dsp:spPr>
        <a:xfrm>
          <a:off x="1294" y="0"/>
          <a:ext cx="2014448" cy="31637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TEMA 1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¿Qué son los datos?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¿Qué tipos de datos hay y cómo los obtengo?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Ciclo de vida de los datos</a:t>
          </a:r>
        </a:p>
      </dsp:txBody>
      <dsp:txXfrm>
        <a:off x="1294" y="1265502"/>
        <a:ext cx="2014448" cy="1265502"/>
      </dsp:txXfrm>
    </dsp:sp>
    <dsp:sp modelId="{0320A852-517E-4D5B-82ED-FD746029E4AF}">
      <dsp:nvSpPr>
        <dsp:cNvPr id="0" name=""/>
        <dsp:cNvSpPr/>
      </dsp:nvSpPr>
      <dsp:spPr>
        <a:xfrm>
          <a:off x="481753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C84FE-0EAB-43F2-A25B-3F58C25FE6F3}">
      <dsp:nvSpPr>
        <dsp:cNvPr id="0" name=""/>
        <dsp:cNvSpPr/>
      </dsp:nvSpPr>
      <dsp:spPr>
        <a:xfrm>
          <a:off x="2076176" y="0"/>
          <a:ext cx="2014448" cy="3163754"/>
        </a:xfrm>
        <a:prstGeom prst="roundRect">
          <a:avLst>
            <a:gd name="adj" fmla="val 10000"/>
          </a:avLst>
        </a:prstGeom>
        <a:solidFill>
          <a:srgbClr val="78909C">
            <a:shade val="50000"/>
            <a:hueOff val="67103"/>
            <a:satOff val="-1354"/>
            <a:lumOff val="26769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TEMA 2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solidFill>
                <a:srgbClr val="FFFFFF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¿Qué roles hay en el mundo de los datos?</a:t>
          </a:r>
        </a:p>
      </dsp:txBody>
      <dsp:txXfrm>
        <a:off x="2076176" y="1265502"/>
        <a:ext cx="2014448" cy="1265502"/>
      </dsp:txXfrm>
    </dsp:sp>
    <dsp:sp modelId="{EB96E6AD-D6F7-4F95-A035-502479228AE1}">
      <dsp:nvSpPr>
        <dsp:cNvPr id="0" name=""/>
        <dsp:cNvSpPr/>
      </dsp:nvSpPr>
      <dsp:spPr>
        <a:xfrm>
          <a:off x="2556635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D9649-6422-4FA2-9529-61648790A349}">
      <dsp:nvSpPr>
        <dsp:cNvPr id="0" name=""/>
        <dsp:cNvSpPr/>
      </dsp:nvSpPr>
      <dsp:spPr>
        <a:xfrm>
          <a:off x="4152352" y="0"/>
          <a:ext cx="2014448" cy="3163754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67103"/>
            <a:satOff val="-1354"/>
            <a:lumOff val="267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TEMA 3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900" kern="1200" dirty="0">
              <a:latin typeface="Poppins" panose="00000500000000000000" pitchFamily="2" charset="0"/>
              <a:cs typeface="Poppins" panose="00000500000000000000" pitchFamily="2" charset="0"/>
            </a:rPr>
            <a:t>Enfoque en el rol del Data Scientist: habilidades y software que debes conocer para convertirte en un Data Scientist.</a:t>
          </a:r>
        </a:p>
      </dsp:txBody>
      <dsp:txXfrm>
        <a:off x="4152352" y="1265502"/>
        <a:ext cx="2014448" cy="1265502"/>
      </dsp:txXfrm>
    </dsp:sp>
    <dsp:sp modelId="{4FD5231B-4DCC-4775-B85C-129051D8E2E4}">
      <dsp:nvSpPr>
        <dsp:cNvPr id="0" name=""/>
        <dsp:cNvSpPr/>
      </dsp:nvSpPr>
      <dsp:spPr>
        <a:xfrm>
          <a:off x="4631516" y="189825"/>
          <a:ext cx="1053530" cy="105353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05D56-4808-4419-8AE4-4A0BAA41C34B}">
      <dsp:nvSpPr>
        <dsp:cNvPr id="0" name=""/>
        <dsp:cNvSpPr/>
      </dsp:nvSpPr>
      <dsp:spPr>
        <a:xfrm>
          <a:off x="246672" y="2531004"/>
          <a:ext cx="5673456" cy="474563"/>
        </a:xfrm>
        <a:prstGeom prst="left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0b8f9c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0b8f9c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1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12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93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2496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82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28500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4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3931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0a4cfa67d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0a4cfa67d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50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830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10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372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01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52145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75136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53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26304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0a4cfa67d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0a4cfa67d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09500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859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3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105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0b8f9c74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0b8f9c74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398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983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102fbe4c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102fbe4c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226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faf50f2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faf50f2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3605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7471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7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318" name="Google Shape;318;p7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319" name="Google Shape;319;p7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7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7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7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7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7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7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7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7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7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7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7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7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7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7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Google Shape;334;p7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335" name="Google Shape;335;p7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7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7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7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7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7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7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7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3" name="Google Shape;343;p7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344" name="Google Shape;344;p7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345" name="Google Shape;345;p7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7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348" name="Google Shape;348;p7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7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350;p7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351" name="Google Shape;351;p7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3" name="Google Shape;353;p7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354" name="Google Shape;354;p7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7"/>
          <p:cNvSpPr txBox="1">
            <a:spLocks noGrp="1"/>
          </p:cNvSpPr>
          <p:nvPr>
            <p:ph type="body" idx="1"/>
          </p:nvPr>
        </p:nvSpPr>
        <p:spPr>
          <a:xfrm>
            <a:off x="1183158" y="1578547"/>
            <a:ext cx="45366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720000" y="6126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264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8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360" name="Google Shape;360;p8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361" name="Google Shape;361;p8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8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8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8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8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8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8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8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8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8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8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8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8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8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Google Shape;376;p8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377" name="Google Shape;377;p8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8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8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8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8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8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8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8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1999350" y="1389600"/>
            <a:ext cx="5145300" cy="23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86" name="Google Shape;386;p8"/>
          <p:cNvGrpSpPr/>
          <p:nvPr/>
        </p:nvGrpSpPr>
        <p:grpSpPr>
          <a:xfrm>
            <a:off x="1195542" y="2407606"/>
            <a:ext cx="799791" cy="1768646"/>
            <a:chOff x="10554050" y="3035751"/>
            <a:chExt cx="778688" cy="1721980"/>
          </a:xfrm>
        </p:grpSpPr>
        <p:sp>
          <p:nvSpPr>
            <p:cNvPr id="387" name="Google Shape;387;p8"/>
            <p:cNvSpPr/>
            <p:nvPr/>
          </p:nvSpPr>
          <p:spPr>
            <a:xfrm>
              <a:off x="10780631" y="3035751"/>
              <a:ext cx="445853" cy="879082"/>
            </a:xfrm>
            <a:custGeom>
              <a:avLst/>
              <a:gdLst/>
              <a:ahLst/>
              <a:cxnLst/>
              <a:rect l="l" t="t" r="r" b="b"/>
              <a:pathLst>
                <a:path w="11196" h="22075" extrusionOk="0">
                  <a:moveTo>
                    <a:pt x="2521" y="0"/>
                  </a:moveTo>
                  <a:lnTo>
                    <a:pt x="2280" y="19"/>
                  </a:lnTo>
                  <a:lnTo>
                    <a:pt x="2039" y="56"/>
                  </a:lnTo>
                  <a:lnTo>
                    <a:pt x="1891" y="93"/>
                  </a:lnTo>
                  <a:lnTo>
                    <a:pt x="1743" y="149"/>
                  </a:lnTo>
                  <a:lnTo>
                    <a:pt x="1594" y="204"/>
                  </a:lnTo>
                  <a:lnTo>
                    <a:pt x="1465" y="278"/>
                  </a:lnTo>
                  <a:lnTo>
                    <a:pt x="1205" y="445"/>
                  </a:lnTo>
                  <a:lnTo>
                    <a:pt x="964" y="649"/>
                  </a:lnTo>
                  <a:lnTo>
                    <a:pt x="760" y="890"/>
                  </a:lnTo>
                  <a:lnTo>
                    <a:pt x="575" y="1150"/>
                  </a:lnTo>
                  <a:lnTo>
                    <a:pt x="408" y="1428"/>
                  </a:lnTo>
                  <a:lnTo>
                    <a:pt x="297" y="1706"/>
                  </a:lnTo>
                  <a:lnTo>
                    <a:pt x="186" y="2002"/>
                  </a:lnTo>
                  <a:lnTo>
                    <a:pt x="112" y="2317"/>
                  </a:lnTo>
                  <a:lnTo>
                    <a:pt x="56" y="2614"/>
                  </a:lnTo>
                  <a:lnTo>
                    <a:pt x="19" y="2929"/>
                  </a:lnTo>
                  <a:lnTo>
                    <a:pt x="0" y="3244"/>
                  </a:lnTo>
                  <a:lnTo>
                    <a:pt x="0" y="3559"/>
                  </a:lnTo>
                  <a:lnTo>
                    <a:pt x="19" y="4189"/>
                  </a:lnTo>
                  <a:lnTo>
                    <a:pt x="93" y="4986"/>
                  </a:lnTo>
                  <a:lnTo>
                    <a:pt x="204" y="5783"/>
                  </a:lnTo>
                  <a:lnTo>
                    <a:pt x="371" y="6580"/>
                  </a:lnTo>
                  <a:lnTo>
                    <a:pt x="538" y="7359"/>
                  </a:lnTo>
                  <a:lnTo>
                    <a:pt x="760" y="8137"/>
                  </a:lnTo>
                  <a:lnTo>
                    <a:pt x="1001" y="8915"/>
                  </a:lnTo>
                  <a:lnTo>
                    <a:pt x="1279" y="9675"/>
                  </a:lnTo>
                  <a:lnTo>
                    <a:pt x="1576" y="10417"/>
                  </a:lnTo>
                  <a:lnTo>
                    <a:pt x="1965" y="11306"/>
                  </a:lnTo>
                  <a:lnTo>
                    <a:pt x="2391" y="12159"/>
                  </a:lnTo>
                  <a:lnTo>
                    <a:pt x="2836" y="13012"/>
                  </a:lnTo>
                  <a:lnTo>
                    <a:pt x="3318" y="13827"/>
                  </a:lnTo>
                  <a:lnTo>
                    <a:pt x="3837" y="14643"/>
                  </a:lnTo>
                  <a:lnTo>
                    <a:pt x="4374" y="15421"/>
                  </a:lnTo>
                  <a:lnTo>
                    <a:pt x="4930" y="16200"/>
                  </a:lnTo>
                  <a:lnTo>
                    <a:pt x="5524" y="16941"/>
                  </a:lnTo>
                  <a:lnTo>
                    <a:pt x="6154" y="17682"/>
                  </a:lnTo>
                  <a:lnTo>
                    <a:pt x="6802" y="18387"/>
                  </a:lnTo>
                  <a:lnTo>
                    <a:pt x="7470" y="19054"/>
                  </a:lnTo>
                  <a:lnTo>
                    <a:pt x="8174" y="19721"/>
                  </a:lnTo>
                  <a:lnTo>
                    <a:pt x="8897" y="20351"/>
                  </a:lnTo>
                  <a:lnTo>
                    <a:pt x="9638" y="20944"/>
                  </a:lnTo>
                  <a:lnTo>
                    <a:pt x="10398" y="21519"/>
                  </a:lnTo>
                  <a:lnTo>
                    <a:pt x="11195" y="22075"/>
                  </a:lnTo>
                  <a:lnTo>
                    <a:pt x="10806" y="20370"/>
                  </a:lnTo>
                  <a:lnTo>
                    <a:pt x="10454" y="18702"/>
                  </a:lnTo>
                  <a:lnTo>
                    <a:pt x="9786" y="15403"/>
                  </a:lnTo>
                  <a:lnTo>
                    <a:pt x="9453" y="13772"/>
                  </a:lnTo>
                  <a:lnTo>
                    <a:pt x="9101" y="12159"/>
                  </a:lnTo>
                  <a:lnTo>
                    <a:pt x="8711" y="10565"/>
                  </a:lnTo>
                  <a:lnTo>
                    <a:pt x="8508" y="9768"/>
                  </a:lnTo>
                  <a:lnTo>
                    <a:pt x="8285" y="8990"/>
                  </a:lnTo>
                  <a:lnTo>
                    <a:pt x="8026" y="8044"/>
                  </a:lnTo>
                  <a:lnTo>
                    <a:pt x="7729" y="7099"/>
                  </a:lnTo>
                  <a:lnTo>
                    <a:pt x="7433" y="6172"/>
                  </a:lnTo>
                  <a:lnTo>
                    <a:pt x="7099" y="5246"/>
                  </a:lnTo>
                  <a:lnTo>
                    <a:pt x="6914" y="4782"/>
                  </a:lnTo>
                  <a:lnTo>
                    <a:pt x="6728" y="4337"/>
                  </a:lnTo>
                  <a:lnTo>
                    <a:pt x="6524" y="3893"/>
                  </a:lnTo>
                  <a:lnTo>
                    <a:pt x="6302" y="3466"/>
                  </a:lnTo>
                  <a:lnTo>
                    <a:pt x="6080" y="3040"/>
                  </a:lnTo>
                  <a:lnTo>
                    <a:pt x="5839" y="2614"/>
                  </a:lnTo>
                  <a:lnTo>
                    <a:pt x="5561" y="2206"/>
                  </a:lnTo>
                  <a:lnTo>
                    <a:pt x="5283" y="1798"/>
                  </a:lnTo>
                  <a:lnTo>
                    <a:pt x="4986" y="1409"/>
                  </a:lnTo>
                  <a:lnTo>
                    <a:pt x="4634" y="1057"/>
                  </a:lnTo>
                  <a:lnTo>
                    <a:pt x="4449" y="872"/>
                  </a:lnTo>
                  <a:lnTo>
                    <a:pt x="4263" y="723"/>
                  </a:lnTo>
                  <a:lnTo>
                    <a:pt x="4059" y="556"/>
                  </a:lnTo>
                  <a:lnTo>
                    <a:pt x="3855" y="427"/>
                  </a:lnTo>
                  <a:lnTo>
                    <a:pt x="3633" y="316"/>
                  </a:lnTo>
                  <a:lnTo>
                    <a:pt x="3429" y="204"/>
                  </a:lnTo>
                  <a:lnTo>
                    <a:pt x="3207" y="130"/>
                  </a:lnTo>
                  <a:lnTo>
                    <a:pt x="2984" y="56"/>
                  </a:lnTo>
                  <a:lnTo>
                    <a:pt x="2743" y="19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0856648" y="3107350"/>
              <a:ext cx="358004" cy="791990"/>
            </a:xfrm>
            <a:custGeom>
              <a:avLst/>
              <a:gdLst/>
              <a:ahLst/>
              <a:cxnLst/>
              <a:rect l="l" t="t" r="r" b="b"/>
              <a:pathLst>
                <a:path w="8990" h="19888" extrusionOk="0">
                  <a:moveTo>
                    <a:pt x="75" y="0"/>
                  </a:moveTo>
                  <a:lnTo>
                    <a:pt x="37" y="19"/>
                  </a:lnTo>
                  <a:lnTo>
                    <a:pt x="19" y="37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67" y="705"/>
                  </a:lnTo>
                  <a:lnTo>
                    <a:pt x="649" y="2224"/>
                  </a:lnTo>
                  <a:lnTo>
                    <a:pt x="983" y="3281"/>
                  </a:lnTo>
                  <a:lnTo>
                    <a:pt x="1409" y="4486"/>
                  </a:lnTo>
                  <a:lnTo>
                    <a:pt x="1872" y="5839"/>
                  </a:lnTo>
                  <a:lnTo>
                    <a:pt x="2428" y="7303"/>
                  </a:lnTo>
                  <a:lnTo>
                    <a:pt x="3021" y="8841"/>
                  </a:lnTo>
                  <a:lnTo>
                    <a:pt x="3689" y="10435"/>
                  </a:lnTo>
                  <a:lnTo>
                    <a:pt x="4041" y="11251"/>
                  </a:lnTo>
                  <a:lnTo>
                    <a:pt x="4412" y="12066"/>
                  </a:lnTo>
                  <a:lnTo>
                    <a:pt x="4801" y="12900"/>
                  </a:lnTo>
                  <a:lnTo>
                    <a:pt x="5190" y="13716"/>
                  </a:lnTo>
                  <a:lnTo>
                    <a:pt x="5616" y="14531"/>
                  </a:lnTo>
                  <a:lnTo>
                    <a:pt x="6024" y="15328"/>
                  </a:lnTo>
                  <a:lnTo>
                    <a:pt x="6469" y="16125"/>
                  </a:lnTo>
                  <a:lnTo>
                    <a:pt x="6914" y="16922"/>
                  </a:lnTo>
                  <a:lnTo>
                    <a:pt x="7377" y="17682"/>
                  </a:lnTo>
                  <a:lnTo>
                    <a:pt x="7840" y="18423"/>
                  </a:lnTo>
                  <a:lnTo>
                    <a:pt x="8341" y="19146"/>
                  </a:lnTo>
                  <a:lnTo>
                    <a:pt x="8823" y="19851"/>
                  </a:lnTo>
                  <a:lnTo>
                    <a:pt x="8860" y="19869"/>
                  </a:lnTo>
                  <a:lnTo>
                    <a:pt x="8897" y="19888"/>
                  </a:lnTo>
                  <a:lnTo>
                    <a:pt x="8952" y="19869"/>
                  </a:lnTo>
                  <a:lnTo>
                    <a:pt x="8971" y="19832"/>
                  </a:lnTo>
                  <a:lnTo>
                    <a:pt x="8990" y="19814"/>
                  </a:lnTo>
                  <a:lnTo>
                    <a:pt x="8990" y="19776"/>
                  </a:lnTo>
                  <a:lnTo>
                    <a:pt x="8971" y="19739"/>
                  </a:lnTo>
                  <a:lnTo>
                    <a:pt x="8471" y="19054"/>
                  </a:lnTo>
                  <a:lnTo>
                    <a:pt x="7989" y="18331"/>
                  </a:lnTo>
                  <a:lnTo>
                    <a:pt x="7525" y="17589"/>
                  </a:lnTo>
                  <a:lnTo>
                    <a:pt x="7062" y="16830"/>
                  </a:lnTo>
                  <a:lnTo>
                    <a:pt x="6617" y="16051"/>
                  </a:lnTo>
                  <a:lnTo>
                    <a:pt x="6172" y="15254"/>
                  </a:lnTo>
                  <a:lnTo>
                    <a:pt x="5765" y="14439"/>
                  </a:lnTo>
                  <a:lnTo>
                    <a:pt x="5357" y="13623"/>
                  </a:lnTo>
                  <a:lnTo>
                    <a:pt x="4949" y="12808"/>
                  </a:lnTo>
                  <a:lnTo>
                    <a:pt x="4578" y="11992"/>
                  </a:lnTo>
                  <a:lnTo>
                    <a:pt x="4208" y="11177"/>
                  </a:lnTo>
                  <a:lnTo>
                    <a:pt x="3856" y="10361"/>
                  </a:lnTo>
                  <a:lnTo>
                    <a:pt x="3188" y="8767"/>
                  </a:lnTo>
                  <a:lnTo>
                    <a:pt x="2577" y="7229"/>
                  </a:lnTo>
                  <a:lnTo>
                    <a:pt x="2039" y="5783"/>
                  </a:lnTo>
                  <a:lnTo>
                    <a:pt x="1557" y="4430"/>
                  </a:lnTo>
                  <a:lnTo>
                    <a:pt x="1149" y="3225"/>
                  </a:lnTo>
                  <a:lnTo>
                    <a:pt x="816" y="2169"/>
                  </a:lnTo>
                  <a:lnTo>
                    <a:pt x="334" y="649"/>
                  </a:lnTo>
                  <a:lnTo>
                    <a:pt x="167" y="56"/>
                  </a:lnTo>
                  <a:lnTo>
                    <a:pt x="149" y="37"/>
                  </a:lnTo>
                  <a:lnTo>
                    <a:pt x="130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0885439" y="3136141"/>
              <a:ext cx="50216" cy="72357"/>
            </a:xfrm>
            <a:custGeom>
              <a:avLst/>
              <a:gdLst/>
              <a:ahLst/>
              <a:cxnLst/>
              <a:rect l="l" t="t" r="r" b="b"/>
              <a:pathLst>
                <a:path w="1261" h="1817" extrusionOk="0">
                  <a:moveTo>
                    <a:pt x="1149" y="0"/>
                  </a:moveTo>
                  <a:lnTo>
                    <a:pt x="1131" y="19"/>
                  </a:lnTo>
                  <a:lnTo>
                    <a:pt x="1094" y="37"/>
                  </a:lnTo>
                  <a:lnTo>
                    <a:pt x="19" y="1687"/>
                  </a:lnTo>
                  <a:lnTo>
                    <a:pt x="0" y="1724"/>
                  </a:lnTo>
                  <a:lnTo>
                    <a:pt x="0" y="1742"/>
                  </a:lnTo>
                  <a:lnTo>
                    <a:pt x="19" y="1779"/>
                  </a:lnTo>
                  <a:lnTo>
                    <a:pt x="37" y="1798"/>
                  </a:lnTo>
                  <a:lnTo>
                    <a:pt x="93" y="1816"/>
                  </a:lnTo>
                  <a:lnTo>
                    <a:pt x="130" y="1816"/>
                  </a:lnTo>
                  <a:lnTo>
                    <a:pt x="148" y="1779"/>
                  </a:lnTo>
                  <a:lnTo>
                    <a:pt x="1242" y="130"/>
                  </a:lnTo>
                  <a:lnTo>
                    <a:pt x="1261" y="93"/>
                  </a:lnTo>
                  <a:lnTo>
                    <a:pt x="1261" y="74"/>
                  </a:lnTo>
                  <a:lnTo>
                    <a:pt x="1242" y="37"/>
                  </a:lnTo>
                  <a:lnTo>
                    <a:pt x="1223" y="1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0937843" y="3264565"/>
              <a:ext cx="59057" cy="95972"/>
            </a:xfrm>
            <a:custGeom>
              <a:avLst/>
              <a:gdLst/>
              <a:ahLst/>
              <a:cxnLst/>
              <a:rect l="l" t="t" r="r" b="b"/>
              <a:pathLst>
                <a:path w="1483" h="2410" extrusionOk="0">
                  <a:moveTo>
                    <a:pt x="1372" y="0"/>
                  </a:moveTo>
                  <a:lnTo>
                    <a:pt x="1353" y="19"/>
                  </a:lnTo>
                  <a:lnTo>
                    <a:pt x="1316" y="37"/>
                  </a:lnTo>
                  <a:lnTo>
                    <a:pt x="19" y="2280"/>
                  </a:lnTo>
                  <a:lnTo>
                    <a:pt x="0" y="2317"/>
                  </a:lnTo>
                  <a:lnTo>
                    <a:pt x="0" y="2354"/>
                  </a:lnTo>
                  <a:lnTo>
                    <a:pt x="19" y="2373"/>
                  </a:lnTo>
                  <a:lnTo>
                    <a:pt x="37" y="2410"/>
                  </a:lnTo>
                  <a:lnTo>
                    <a:pt x="130" y="2410"/>
                  </a:lnTo>
                  <a:lnTo>
                    <a:pt x="167" y="2373"/>
                  </a:lnTo>
                  <a:lnTo>
                    <a:pt x="1464" y="130"/>
                  </a:lnTo>
                  <a:lnTo>
                    <a:pt x="1483" y="93"/>
                  </a:lnTo>
                  <a:lnTo>
                    <a:pt x="1483" y="56"/>
                  </a:lnTo>
                  <a:lnTo>
                    <a:pt x="1464" y="37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10837455" y="3267512"/>
              <a:ext cx="84902" cy="31022"/>
            </a:xfrm>
            <a:custGeom>
              <a:avLst/>
              <a:gdLst/>
              <a:ahLst/>
              <a:cxnLst/>
              <a:rect l="l" t="t" r="r" b="b"/>
              <a:pathLst>
                <a:path w="2132" h="77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130"/>
                  </a:lnTo>
                  <a:lnTo>
                    <a:pt x="19" y="149"/>
                  </a:lnTo>
                  <a:lnTo>
                    <a:pt x="56" y="167"/>
                  </a:lnTo>
                  <a:lnTo>
                    <a:pt x="2021" y="779"/>
                  </a:lnTo>
                  <a:lnTo>
                    <a:pt x="2058" y="779"/>
                  </a:lnTo>
                  <a:lnTo>
                    <a:pt x="2095" y="760"/>
                  </a:lnTo>
                  <a:lnTo>
                    <a:pt x="2132" y="723"/>
                  </a:lnTo>
                  <a:lnTo>
                    <a:pt x="2132" y="686"/>
                  </a:lnTo>
                  <a:lnTo>
                    <a:pt x="2132" y="667"/>
                  </a:lnTo>
                  <a:lnTo>
                    <a:pt x="2113" y="630"/>
                  </a:lnTo>
                  <a:lnTo>
                    <a:pt x="2076" y="6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0882492" y="3437988"/>
              <a:ext cx="105569" cy="35482"/>
            </a:xfrm>
            <a:custGeom>
              <a:avLst/>
              <a:gdLst/>
              <a:ahLst/>
              <a:cxnLst/>
              <a:rect l="l" t="t" r="r" b="b"/>
              <a:pathLst>
                <a:path w="2651" h="891" extrusionOk="0">
                  <a:moveTo>
                    <a:pt x="56" y="1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19" y="130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2558" y="890"/>
                  </a:lnTo>
                  <a:lnTo>
                    <a:pt x="2576" y="890"/>
                  </a:lnTo>
                  <a:lnTo>
                    <a:pt x="2632" y="872"/>
                  </a:lnTo>
                  <a:lnTo>
                    <a:pt x="2650" y="816"/>
                  </a:lnTo>
                  <a:lnTo>
                    <a:pt x="2650" y="798"/>
                  </a:lnTo>
                  <a:lnTo>
                    <a:pt x="2650" y="761"/>
                  </a:lnTo>
                  <a:lnTo>
                    <a:pt x="2632" y="724"/>
                  </a:lnTo>
                  <a:lnTo>
                    <a:pt x="2595" y="72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1027121" y="3481553"/>
              <a:ext cx="58340" cy="98202"/>
            </a:xfrm>
            <a:custGeom>
              <a:avLst/>
              <a:gdLst/>
              <a:ahLst/>
              <a:cxnLst/>
              <a:rect l="l" t="t" r="r" b="b"/>
              <a:pathLst>
                <a:path w="1465" h="2466" extrusionOk="0">
                  <a:moveTo>
                    <a:pt x="1354" y="0"/>
                  </a:moveTo>
                  <a:lnTo>
                    <a:pt x="1335" y="19"/>
                  </a:lnTo>
                  <a:lnTo>
                    <a:pt x="1317" y="37"/>
                  </a:lnTo>
                  <a:lnTo>
                    <a:pt x="19" y="2336"/>
                  </a:lnTo>
                  <a:lnTo>
                    <a:pt x="1" y="2373"/>
                  </a:lnTo>
                  <a:lnTo>
                    <a:pt x="1" y="2391"/>
                  </a:lnTo>
                  <a:lnTo>
                    <a:pt x="19" y="2428"/>
                  </a:lnTo>
                  <a:lnTo>
                    <a:pt x="38" y="2447"/>
                  </a:lnTo>
                  <a:lnTo>
                    <a:pt x="93" y="2465"/>
                  </a:lnTo>
                  <a:lnTo>
                    <a:pt x="131" y="2447"/>
                  </a:lnTo>
                  <a:lnTo>
                    <a:pt x="168" y="2428"/>
                  </a:lnTo>
                  <a:lnTo>
                    <a:pt x="1465" y="130"/>
                  </a:lnTo>
                  <a:lnTo>
                    <a:pt x="1465" y="93"/>
                  </a:lnTo>
                  <a:lnTo>
                    <a:pt x="1465" y="74"/>
                  </a:lnTo>
                  <a:lnTo>
                    <a:pt x="1446" y="37"/>
                  </a:lnTo>
                  <a:lnTo>
                    <a:pt x="1428" y="1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10997614" y="3657922"/>
              <a:ext cx="93782" cy="39902"/>
            </a:xfrm>
            <a:custGeom>
              <a:avLst/>
              <a:gdLst/>
              <a:ahLst/>
              <a:cxnLst/>
              <a:rect l="l" t="t" r="r" b="b"/>
              <a:pathLst>
                <a:path w="2355" h="1002" extrusionOk="0">
                  <a:moveTo>
                    <a:pt x="93" y="1"/>
                  </a:moveTo>
                  <a:lnTo>
                    <a:pt x="56" y="19"/>
                  </a:lnTo>
                  <a:lnTo>
                    <a:pt x="19" y="38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31"/>
                  </a:lnTo>
                  <a:lnTo>
                    <a:pt x="37" y="168"/>
                  </a:lnTo>
                  <a:lnTo>
                    <a:pt x="56" y="186"/>
                  </a:lnTo>
                  <a:lnTo>
                    <a:pt x="2243" y="1002"/>
                  </a:lnTo>
                  <a:lnTo>
                    <a:pt x="2317" y="1002"/>
                  </a:lnTo>
                  <a:lnTo>
                    <a:pt x="2354" y="946"/>
                  </a:lnTo>
                  <a:lnTo>
                    <a:pt x="2354" y="928"/>
                  </a:lnTo>
                  <a:lnTo>
                    <a:pt x="2354" y="891"/>
                  </a:lnTo>
                  <a:lnTo>
                    <a:pt x="2336" y="854"/>
                  </a:lnTo>
                  <a:lnTo>
                    <a:pt x="2299" y="835"/>
                  </a:lnTo>
                  <a:lnTo>
                    <a:pt x="112" y="1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61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extrusionOk="0">
                  <a:moveTo>
                    <a:pt x="1" y="1"/>
                  </a:move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fill="none" extrusionOk="0">
                  <a:moveTo>
                    <a:pt x="17627" y="22650"/>
                  </a:move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10661805" y="3399600"/>
              <a:ext cx="607492" cy="822295"/>
            </a:xfrm>
            <a:custGeom>
              <a:avLst/>
              <a:gdLst/>
              <a:ahLst/>
              <a:cxnLst/>
              <a:rect l="l" t="t" r="r" b="b"/>
              <a:pathLst>
                <a:path w="15255" h="20649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19" y="112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167" y="205"/>
                  </a:lnTo>
                  <a:lnTo>
                    <a:pt x="260" y="260"/>
                  </a:lnTo>
                  <a:lnTo>
                    <a:pt x="334" y="316"/>
                  </a:lnTo>
                  <a:lnTo>
                    <a:pt x="408" y="390"/>
                  </a:lnTo>
                  <a:lnTo>
                    <a:pt x="464" y="464"/>
                  </a:lnTo>
                  <a:lnTo>
                    <a:pt x="519" y="557"/>
                  </a:lnTo>
                  <a:lnTo>
                    <a:pt x="612" y="742"/>
                  </a:lnTo>
                  <a:lnTo>
                    <a:pt x="686" y="965"/>
                  </a:lnTo>
                  <a:lnTo>
                    <a:pt x="723" y="1187"/>
                  </a:lnTo>
                  <a:lnTo>
                    <a:pt x="742" y="1428"/>
                  </a:lnTo>
                  <a:lnTo>
                    <a:pt x="723" y="1650"/>
                  </a:lnTo>
                  <a:lnTo>
                    <a:pt x="705" y="1928"/>
                  </a:lnTo>
                  <a:lnTo>
                    <a:pt x="686" y="2355"/>
                  </a:lnTo>
                  <a:lnTo>
                    <a:pt x="668" y="2559"/>
                  </a:lnTo>
                  <a:lnTo>
                    <a:pt x="686" y="2763"/>
                  </a:lnTo>
                  <a:lnTo>
                    <a:pt x="705" y="2966"/>
                  </a:lnTo>
                  <a:lnTo>
                    <a:pt x="760" y="3152"/>
                  </a:lnTo>
                  <a:lnTo>
                    <a:pt x="816" y="3337"/>
                  </a:lnTo>
                  <a:lnTo>
                    <a:pt x="927" y="3522"/>
                  </a:lnTo>
                  <a:lnTo>
                    <a:pt x="1057" y="3671"/>
                  </a:lnTo>
                  <a:lnTo>
                    <a:pt x="1186" y="3800"/>
                  </a:lnTo>
                  <a:lnTo>
                    <a:pt x="1353" y="3912"/>
                  </a:lnTo>
                  <a:lnTo>
                    <a:pt x="1520" y="4023"/>
                  </a:lnTo>
                  <a:lnTo>
                    <a:pt x="1705" y="4097"/>
                  </a:lnTo>
                  <a:lnTo>
                    <a:pt x="1891" y="4171"/>
                  </a:lnTo>
                  <a:lnTo>
                    <a:pt x="2261" y="4282"/>
                  </a:lnTo>
                  <a:lnTo>
                    <a:pt x="2669" y="4412"/>
                  </a:lnTo>
                  <a:lnTo>
                    <a:pt x="2855" y="4486"/>
                  </a:lnTo>
                  <a:lnTo>
                    <a:pt x="3040" y="4579"/>
                  </a:lnTo>
                  <a:lnTo>
                    <a:pt x="3225" y="4672"/>
                  </a:lnTo>
                  <a:lnTo>
                    <a:pt x="3392" y="4801"/>
                  </a:lnTo>
                  <a:lnTo>
                    <a:pt x="3540" y="4950"/>
                  </a:lnTo>
                  <a:lnTo>
                    <a:pt x="3689" y="5098"/>
                  </a:lnTo>
                  <a:lnTo>
                    <a:pt x="3818" y="5265"/>
                  </a:lnTo>
                  <a:lnTo>
                    <a:pt x="3911" y="5450"/>
                  </a:lnTo>
                  <a:lnTo>
                    <a:pt x="4004" y="5635"/>
                  </a:lnTo>
                  <a:lnTo>
                    <a:pt x="4078" y="5839"/>
                  </a:lnTo>
                  <a:lnTo>
                    <a:pt x="4133" y="6099"/>
                  </a:lnTo>
                  <a:lnTo>
                    <a:pt x="4171" y="6377"/>
                  </a:lnTo>
                  <a:lnTo>
                    <a:pt x="4189" y="6914"/>
                  </a:lnTo>
                  <a:lnTo>
                    <a:pt x="4208" y="7359"/>
                  </a:lnTo>
                  <a:lnTo>
                    <a:pt x="4226" y="7581"/>
                  </a:lnTo>
                  <a:lnTo>
                    <a:pt x="4263" y="7785"/>
                  </a:lnTo>
                  <a:lnTo>
                    <a:pt x="4300" y="8008"/>
                  </a:lnTo>
                  <a:lnTo>
                    <a:pt x="4374" y="8193"/>
                  </a:lnTo>
                  <a:lnTo>
                    <a:pt x="4467" y="8397"/>
                  </a:lnTo>
                  <a:lnTo>
                    <a:pt x="4578" y="8582"/>
                  </a:lnTo>
                  <a:lnTo>
                    <a:pt x="4727" y="8731"/>
                  </a:lnTo>
                  <a:lnTo>
                    <a:pt x="4893" y="8879"/>
                  </a:lnTo>
                  <a:lnTo>
                    <a:pt x="5060" y="8990"/>
                  </a:lnTo>
                  <a:lnTo>
                    <a:pt x="5246" y="9101"/>
                  </a:lnTo>
                  <a:lnTo>
                    <a:pt x="5449" y="9175"/>
                  </a:lnTo>
                  <a:lnTo>
                    <a:pt x="5653" y="9268"/>
                  </a:lnTo>
                  <a:lnTo>
                    <a:pt x="6061" y="9398"/>
                  </a:lnTo>
                  <a:lnTo>
                    <a:pt x="6506" y="9546"/>
                  </a:lnTo>
                  <a:lnTo>
                    <a:pt x="6710" y="9620"/>
                  </a:lnTo>
                  <a:lnTo>
                    <a:pt x="6914" y="9713"/>
                  </a:lnTo>
                  <a:lnTo>
                    <a:pt x="7173" y="9880"/>
                  </a:lnTo>
                  <a:lnTo>
                    <a:pt x="7395" y="10065"/>
                  </a:lnTo>
                  <a:lnTo>
                    <a:pt x="7599" y="10269"/>
                  </a:lnTo>
                  <a:lnTo>
                    <a:pt x="7785" y="10510"/>
                  </a:lnTo>
                  <a:lnTo>
                    <a:pt x="7933" y="10751"/>
                  </a:lnTo>
                  <a:lnTo>
                    <a:pt x="8063" y="11029"/>
                  </a:lnTo>
                  <a:lnTo>
                    <a:pt x="8155" y="11307"/>
                  </a:lnTo>
                  <a:lnTo>
                    <a:pt x="8192" y="11585"/>
                  </a:lnTo>
                  <a:lnTo>
                    <a:pt x="8211" y="11807"/>
                  </a:lnTo>
                  <a:lnTo>
                    <a:pt x="8211" y="12011"/>
                  </a:lnTo>
                  <a:lnTo>
                    <a:pt x="8192" y="12437"/>
                  </a:lnTo>
                  <a:lnTo>
                    <a:pt x="8192" y="12790"/>
                  </a:lnTo>
                  <a:lnTo>
                    <a:pt x="8192" y="13160"/>
                  </a:lnTo>
                  <a:lnTo>
                    <a:pt x="8211" y="13327"/>
                  </a:lnTo>
                  <a:lnTo>
                    <a:pt x="8230" y="13512"/>
                  </a:lnTo>
                  <a:lnTo>
                    <a:pt x="8285" y="13679"/>
                  </a:lnTo>
                  <a:lnTo>
                    <a:pt x="8341" y="13846"/>
                  </a:lnTo>
                  <a:lnTo>
                    <a:pt x="8433" y="14013"/>
                  </a:lnTo>
                  <a:lnTo>
                    <a:pt x="8545" y="14180"/>
                  </a:lnTo>
                  <a:lnTo>
                    <a:pt x="8674" y="14328"/>
                  </a:lnTo>
                  <a:lnTo>
                    <a:pt x="8823" y="14476"/>
                  </a:lnTo>
                  <a:lnTo>
                    <a:pt x="8989" y="14606"/>
                  </a:lnTo>
                  <a:lnTo>
                    <a:pt x="9175" y="14736"/>
                  </a:lnTo>
                  <a:lnTo>
                    <a:pt x="9379" y="14866"/>
                  </a:lnTo>
                  <a:lnTo>
                    <a:pt x="9601" y="14958"/>
                  </a:lnTo>
                  <a:lnTo>
                    <a:pt x="9990" y="15125"/>
                  </a:lnTo>
                  <a:lnTo>
                    <a:pt x="10398" y="15255"/>
                  </a:lnTo>
                  <a:lnTo>
                    <a:pt x="10769" y="15384"/>
                  </a:lnTo>
                  <a:lnTo>
                    <a:pt x="11139" y="15533"/>
                  </a:lnTo>
                  <a:lnTo>
                    <a:pt x="11473" y="15700"/>
                  </a:lnTo>
                  <a:lnTo>
                    <a:pt x="11807" y="15903"/>
                  </a:lnTo>
                  <a:lnTo>
                    <a:pt x="12122" y="16126"/>
                  </a:lnTo>
                  <a:lnTo>
                    <a:pt x="12437" y="16385"/>
                  </a:lnTo>
                  <a:lnTo>
                    <a:pt x="12733" y="16663"/>
                  </a:lnTo>
                  <a:lnTo>
                    <a:pt x="13030" y="16960"/>
                  </a:lnTo>
                  <a:lnTo>
                    <a:pt x="13308" y="17312"/>
                  </a:lnTo>
                  <a:lnTo>
                    <a:pt x="13586" y="17664"/>
                  </a:lnTo>
                  <a:lnTo>
                    <a:pt x="13808" y="18016"/>
                  </a:lnTo>
                  <a:lnTo>
                    <a:pt x="14031" y="18369"/>
                  </a:lnTo>
                  <a:lnTo>
                    <a:pt x="14235" y="18739"/>
                  </a:lnTo>
                  <a:lnTo>
                    <a:pt x="14420" y="19110"/>
                  </a:lnTo>
                  <a:lnTo>
                    <a:pt x="14772" y="19851"/>
                  </a:lnTo>
                  <a:lnTo>
                    <a:pt x="15087" y="20593"/>
                  </a:lnTo>
                  <a:lnTo>
                    <a:pt x="15124" y="20630"/>
                  </a:lnTo>
                  <a:lnTo>
                    <a:pt x="15180" y="20648"/>
                  </a:lnTo>
                  <a:lnTo>
                    <a:pt x="15198" y="20648"/>
                  </a:lnTo>
                  <a:lnTo>
                    <a:pt x="15236" y="20630"/>
                  </a:lnTo>
                  <a:lnTo>
                    <a:pt x="15254" y="20593"/>
                  </a:lnTo>
                  <a:lnTo>
                    <a:pt x="15254" y="20556"/>
                  </a:lnTo>
                  <a:lnTo>
                    <a:pt x="15254" y="20537"/>
                  </a:lnTo>
                  <a:lnTo>
                    <a:pt x="14920" y="19777"/>
                  </a:lnTo>
                  <a:lnTo>
                    <a:pt x="14568" y="19017"/>
                  </a:lnTo>
                  <a:lnTo>
                    <a:pt x="14383" y="18647"/>
                  </a:lnTo>
                  <a:lnTo>
                    <a:pt x="14179" y="18276"/>
                  </a:lnTo>
                  <a:lnTo>
                    <a:pt x="13957" y="17924"/>
                  </a:lnTo>
                  <a:lnTo>
                    <a:pt x="13716" y="17572"/>
                  </a:lnTo>
                  <a:lnTo>
                    <a:pt x="13456" y="17201"/>
                  </a:lnTo>
                  <a:lnTo>
                    <a:pt x="13160" y="16849"/>
                  </a:lnTo>
                  <a:lnTo>
                    <a:pt x="12863" y="16534"/>
                  </a:lnTo>
                  <a:lnTo>
                    <a:pt x="12548" y="16237"/>
                  </a:lnTo>
                  <a:lnTo>
                    <a:pt x="12233" y="15978"/>
                  </a:lnTo>
                  <a:lnTo>
                    <a:pt x="11899" y="15755"/>
                  </a:lnTo>
                  <a:lnTo>
                    <a:pt x="11566" y="15551"/>
                  </a:lnTo>
                  <a:lnTo>
                    <a:pt x="11214" y="15384"/>
                  </a:lnTo>
                  <a:lnTo>
                    <a:pt x="10824" y="15236"/>
                  </a:lnTo>
                  <a:lnTo>
                    <a:pt x="10454" y="15106"/>
                  </a:lnTo>
                  <a:lnTo>
                    <a:pt x="10046" y="14958"/>
                  </a:lnTo>
                  <a:lnTo>
                    <a:pt x="9657" y="14810"/>
                  </a:lnTo>
                  <a:lnTo>
                    <a:pt x="9342" y="14643"/>
                  </a:lnTo>
                  <a:lnTo>
                    <a:pt x="9175" y="14550"/>
                  </a:lnTo>
                  <a:lnTo>
                    <a:pt x="9027" y="14421"/>
                  </a:lnTo>
                  <a:lnTo>
                    <a:pt x="8860" y="14291"/>
                  </a:lnTo>
                  <a:lnTo>
                    <a:pt x="8730" y="14143"/>
                  </a:lnTo>
                  <a:lnTo>
                    <a:pt x="8600" y="13976"/>
                  </a:lnTo>
                  <a:lnTo>
                    <a:pt x="8508" y="13791"/>
                  </a:lnTo>
                  <a:lnTo>
                    <a:pt x="8452" y="13624"/>
                  </a:lnTo>
                  <a:lnTo>
                    <a:pt x="8396" y="13475"/>
                  </a:lnTo>
                  <a:lnTo>
                    <a:pt x="8378" y="13309"/>
                  </a:lnTo>
                  <a:lnTo>
                    <a:pt x="8359" y="13142"/>
                  </a:lnTo>
                  <a:lnTo>
                    <a:pt x="8359" y="12790"/>
                  </a:lnTo>
                  <a:lnTo>
                    <a:pt x="8378" y="12437"/>
                  </a:lnTo>
                  <a:lnTo>
                    <a:pt x="8396" y="12011"/>
                  </a:lnTo>
                  <a:lnTo>
                    <a:pt x="8396" y="11789"/>
                  </a:lnTo>
                  <a:lnTo>
                    <a:pt x="8378" y="11566"/>
                  </a:lnTo>
                  <a:lnTo>
                    <a:pt x="8322" y="11251"/>
                  </a:lnTo>
                  <a:lnTo>
                    <a:pt x="8230" y="10955"/>
                  </a:lnTo>
                  <a:lnTo>
                    <a:pt x="8100" y="10677"/>
                  </a:lnTo>
                  <a:lnTo>
                    <a:pt x="7933" y="10399"/>
                  </a:lnTo>
                  <a:lnTo>
                    <a:pt x="7748" y="10158"/>
                  </a:lnTo>
                  <a:lnTo>
                    <a:pt x="7525" y="9935"/>
                  </a:lnTo>
                  <a:lnTo>
                    <a:pt x="7266" y="9731"/>
                  </a:lnTo>
                  <a:lnTo>
                    <a:pt x="7006" y="9565"/>
                  </a:lnTo>
                  <a:lnTo>
                    <a:pt x="6784" y="9472"/>
                  </a:lnTo>
                  <a:lnTo>
                    <a:pt x="6561" y="9379"/>
                  </a:lnTo>
                  <a:lnTo>
                    <a:pt x="6117" y="9231"/>
                  </a:lnTo>
                  <a:lnTo>
                    <a:pt x="5709" y="9101"/>
                  </a:lnTo>
                  <a:lnTo>
                    <a:pt x="5524" y="9027"/>
                  </a:lnTo>
                  <a:lnTo>
                    <a:pt x="5338" y="8953"/>
                  </a:lnTo>
                  <a:lnTo>
                    <a:pt x="5153" y="8860"/>
                  </a:lnTo>
                  <a:lnTo>
                    <a:pt x="5005" y="8749"/>
                  </a:lnTo>
                  <a:lnTo>
                    <a:pt x="4856" y="8619"/>
                  </a:lnTo>
                  <a:lnTo>
                    <a:pt x="4727" y="8471"/>
                  </a:lnTo>
                  <a:lnTo>
                    <a:pt x="4615" y="8304"/>
                  </a:lnTo>
                  <a:lnTo>
                    <a:pt x="4541" y="8138"/>
                  </a:lnTo>
                  <a:lnTo>
                    <a:pt x="4467" y="7952"/>
                  </a:lnTo>
                  <a:lnTo>
                    <a:pt x="4430" y="7748"/>
                  </a:lnTo>
                  <a:lnTo>
                    <a:pt x="4393" y="7544"/>
                  </a:lnTo>
                  <a:lnTo>
                    <a:pt x="4374" y="7341"/>
                  </a:lnTo>
                  <a:lnTo>
                    <a:pt x="4356" y="6914"/>
                  </a:lnTo>
                  <a:lnTo>
                    <a:pt x="4356" y="6636"/>
                  </a:lnTo>
                  <a:lnTo>
                    <a:pt x="4337" y="6340"/>
                  </a:lnTo>
                  <a:lnTo>
                    <a:pt x="4300" y="6062"/>
                  </a:lnTo>
                  <a:lnTo>
                    <a:pt x="4245" y="5784"/>
                  </a:lnTo>
                  <a:lnTo>
                    <a:pt x="4171" y="5580"/>
                  </a:lnTo>
                  <a:lnTo>
                    <a:pt x="4078" y="5376"/>
                  </a:lnTo>
                  <a:lnTo>
                    <a:pt x="3948" y="5172"/>
                  </a:lnTo>
                  <a:lnTo>
                    <a:pt x="3818" y="4987"/>
                  </a:lnTo>
                  <a:lnTo>
                    <a:pt x="3670" y="4820"/>
                  </a:lnTo>
                  <a:lnTo>
                    <a:pt x="3503" y="4672"/>
                  </a:lnTo>
                  <a:lnTo>
                    <a:pt x="3318" y="4542"/>
                  </a:lnTo>
                  <a:lnTo>
                    <a:pt x="3133" y="4412"/>
                  </a:lnTo>
                  <a:lnTo>
                    <a:pt x="2929" y="4338"/>
                  </a:lnTo>
                  <a:lnTo>
                    <a:pt x="2725" y="4245"/>
                  </a:lnTo>
                  <a:lnTo>
                    <a:pt x="2317" y="4116"/>
                  </a:lnTo>
                  <a:lnTo>
                    <a:pt x="1946" y="4004"/>
                  </a:lnTo>
                  <a:lnTo>
                    <a:pt x="1780" y="3930"/>
                  </a:lnTo>
                  <a:lnTo>
                    <a:pt x="1613" y="3856"/>
                  </a:lnTo>
                  <a:lnTo>
                    <a:pt x="1446" y="3782"/>
                  </a:lnTo>
                  <a:lnTo>
                    <a:pt x="1316" y="3671"/>
                  </a:lnTo>
                  <a:lnTo>
                    <a:pt x="1186" y="3560"/>
                  </a:lnTo>
                  <a:lnTo>
                    <a:pt x="1075" y="3430"/>
                  </a:lnTo>
                  <a:lnTo>
                    <a:pt x="983" y="3263"/>
                  </a:lnTo>
                  <a:lnTo>
                    <a:pt x="908" y="3096"/>
                  </a:lnTo>
                  <a:lnTo>
                    <a:pt x="871" y="2911"/>
                  </a:lnTo>
                  <a:lnTo>
                    <a:pt x="853" y="2725"/>
                  </a:lnTo>
                  <a:lnTo>
                    <a:pt x="853" y="2540"/>
                  </a:lnTo>
                  <a:lnTo>
                    <a:pt x="853" y="2336"/>
                  </a:lnTo>
                  <a:lnTo>
                    <a:pt x="871" y="1947"/>
                  </a:lnTo>
                  <a:lnTo>
                    <a:pt x="908" y="1650"/>
                  </a:lnTo>
                  <a:lnTo>
                    <a:pt x="908" y="1410"/>
                  </a:lnTo>
                  <a:lnTo>
                    <a:pt x="890" y="1150"/>
                  </a:lnTo>
                  <a:lnTo>
                    <a:pt x="834" y="909"/>
                  </a:lnTo>
                  <a:lnTo>
                    <a:pt x="760" y="668"/>
                  </a:lnTo>
                  <a:lnTo>
                    <a:pt x="668" y="446"/>
                  </a:lnTo>
                  <a:lnTo>
                    <a:pt x="593" y="335"/>
                  </a:lnTo>
                  <a:lnTo>
                    <a:pt x="519" y="242"/>
                  </a:lnTo>
                  <a:lnTo>
                    <a:pt x="427" y="168"/>
                  </a:lnTo>
                  <a:lnTo>
                    <a:pt x="334" y="94"/>
                  </a:lnTo>
                  <a:lnTo>
                    <a:pt x="241" y="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10999844" y="3696310"/>
              <a:ext cx="95972" cy="267966"/>
            </a:xfrm>
            <a:custGeom>
              <a:avLst/>
              <a:gdLst/>
              <a:ahLst/>
              <a:cxnLst/>
              <a:rect l="l" t="t" r="r" b="b"/>
              <a:pathLst>
                <a:path w="2410" h="6729" extrusionOk="0">
                  <a:moveTo>
                    <a:pt x="2280" y="1"/>
                  </a:moveTo>
                  <a:lnTo>
                    <a:pt x="2261" y="19"/>
                  </a:lnTo>
                  <a:lnTo>
                    <a:pt x="2243" y="56"/>
                  </a:lnTo>
                  <a:lnTo>
                    <a:pt x="0" y="6618"/>
                  </a:lnTo>
                  <a:lnTo>
                    <a:pt x="0" y="6636"/>
                  </a:lnTo>
                  <a:lnTo>
                    <a:pt x="19" y="6673"/>
                  </a:lnTo>
                  <a:lnTo>
                    <a:pt x="37" y="6710"/>
                  </a:lnTo>
                  <a:lnTo>
                    <a:pt x="56" y="6710"/>
                  </a:lnTo>
                  <a:lnTo>
                    <a:pt x="93" y="6729"/>
                  </a:lnTo>
                  <a:lnTo>
                    <a:pt x="130" y="6710"/>
                  </a:lnTo>
                  <a:lnTo>
                    <a:pt x="167" y="6673"/>
                  </a:lnTo>
                  <a:lnTo>
                    <a:pt x="2409" y="112"/>
                  </a:lnTo>
                  <a:lnTo>
                    <a:pt x="2409" y="75"/>
                  </a:lnTo>
                  <a:lnTo>
                    <a:pt x="2391" y="38"/>
                  </a:lnTo>
                  <a:lnTo>
                    <a:pt x="2372" y="19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0843348" y="3553868"/>
              <a:ext cx="70167" cy="188998"/>
            </a:xfrm>
            <a:custGeom>
              <a:avLst/>
              <a:gdLst/>
              <a:ahLst/>
              <a:cxnLst/>
              <a:rect l="l" t="t" r="r" b="b"/>
              <a:pathLst>
                <a:path w="1762" h="4746" extrusionOk="0">
                  <a:moveTo>
                    <a:pt x="1650" y="1"/>
                  </a:moveTo>
                  <a:lnTo>
                    <a:pt x="1613" y="19"/>
                  </a:lnTo>
                  <a:lnTo>
                    <a:pt x="1595" y="56"/>
                  </a:lnTo>
                  <a:lnTo>
                    <a:pt x="19" y="4616"/>
                  </a:lnTo>
                  <a:lnTo>
                    <a:pt x="1" y="4653"/>
                  </a:lnTo>
                  <a:lnTo>
                    <a:pt x="19" y="4690"/>
                  </a:lnTo>
                  <a:lnTo>
                    <a:pt x="38" y="4708"/>
                  </a:lnTo>
                  <a:lnTo>
                    <a:pt x="75" y="4727"/>
                  </a:lnTo>
                  <a:lnTo>
                    <a:pt x="93" y="4745"/>
                  </a:lnTo>
                  <a:lnTo>
                    <a:pt x="149" y="4727"/>
                  </a:lnTo>
                  <a:lnTo>
                    <a:pt x="186" y="4671"/>
                  </a:lnTo>
                  <a:lnTo>
                    <a:pt x="1762" y="112"/>
                  </a:lnTo>
                  <a:lnTo>
                    <a:pt x="1762" y="75"/>
                  </a:lnTo>
                  <a:lnTo>
                    <a:pt x="1762" y="38"/>
                  </a:lnTo>
                  <a:lnTo>
                    <a:pt x="1743" y="1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0709033" y="3454952"/>
              <a:ext cx="48743" cy="98242"/>
            </a:xfrm>
            <a:custGeom>
              <a:avLst/>
              <a:gdLst/>
              <a:ahLst/>
              <a:cxnLst/>
              <a:rect l="l" t="t" r="r" b="b"/>
              <a:pathLst>
                <a:path w="1224" h="2467" extrusionOk="0">
                  <a:moveTo>
                    <a:pt x="1131" y="1"/>
                  </a:moveTo>
                  <a:lnTo>
                    <a:pt x="1094" y="20"/>
                  </a:lnTo>
                  <a:lnTo>
                    <a:pt x="1075" y="38"/>
                  </a:lnTo>
                  <a:lnTo>
                    <a:pt x="1057" y="57"/>
                  </a:lnTo>
                  <a:lnTo>
                    <a:pt x="19" y="2336"/>
                  </a:lnTo>
                  <a:lnTo>
                    <a:pt x="0" y="2373"/>
                  </a:lnTo>
                  <a:lnTo>
                    <a:pt x="0" y="2410"/>
                  </a:lnTo>
                  <a:lnTo>
                    <a:pt x="19" y="2429"/>
                  </a:lnTo>
                  <a:lnTo>
                    <a:pt x="56" y="2448"/>
                  </a:lnTo>
                  <a:lnTo>
                    <a:pt x="93" y="2466"/>
                  </a:lnTo>
                  <a:lnTo>
                    <a:pt x="130" y="2448"/>
                  </a:lnTo>
                  <a:lnTo>
                    <a:pt x="167" y="2410"/>
                  </a:lnTo>
                  <a:lnTo>
                    <a:pt x="1205" y="131"/>
                  </a:lnTo>
                  <a:lnTo>
                    <a:pt x="1224" y="94"/>
                  </a:lnTo>
                  <a:lnTo>
                    <a:pt x="1205" y="57"/>
                  </a:lnTo>
                  <a:lnTo>
                    <a:pt x="1187" y="38"/>
                  </a:lnTo>
                  <a:lnTo>
                    <a:pt x="1168" y="20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0653682" y="3602570"/>
              <a:ext cx="165383" cy="11867"/>
            </a:xfrm>
            <a:custGeom>
              <a:avLst/>
              <a:gdLst/>
              <a:ahLst/>
              <a:cxnLst/>
              <a:rect l="l" t="t" r="r" b="b"/>
              <a:pathLst>
                <a:path w="4153" h="298" extrusionOk="0">
                  <a:moveTo>
                    <a:pt x="4059" y="1"/>
                  </a:moveTo>
                  <a:lnTo>
                    <a:pt x="93" y="112"/>
                  </a:lnTo>
                  <a:lnTo>
                    <a:pt x="56" y="131"/>
                  </a:lnTo>
                  <a:lnTo>
                    <a:pt x="19" y="149"/>
                  </a:lnTo>
                  <a:lnTo>
                    <a:pt x="0" y="168"/>
                  </a:lnTo>
                  <a:lnTo>
                    <a:pt x="0" y="205"/>
                  </a:lnTo>
                  <a:lnTo>
                    <a:pt x="19" y="242"/>
                  </a:lnTo>
                  <a:lnTo>
                    <a:pt x="37" y="279"/>
                  </a:lnTo>
                  <a:lnTo>
                    <a:pt x="56" y="279"/>
                  </a:lnTo>
                  <a:lnTo>
                    <a:pt x="93" y="297"/>
                  </a:lnTo>
                  <a:lnTo>
                    <a:pt x="4059" y="186"/>
                  </a:lnTo>
                  <a:lnTo>
                    <a:pt x="4097" y="168"/>
                  </a:lnTo>
                  <a:lnTo>
                    <a:pt x="4134" y="149"/>
                  </a:lnTo>
                  <a:lnTo>
                    <a:pt x="4152" y="131"/>
                  </a:lnTo>
                  <a:lnTo>
                    <a:pt x="4152" y="94"/>
                  </a:lnTo>
                  <a:lnTo>
                    <a:pt x="4152" y="56"/>
                  </a:lnTo>
                  <a:lnTo>
                    <a:pt x="4115" y="38"/>
                  </a:lnTo>
                  <a:lnTo>
                    <a:pt x="4097" y="19"/>
                  </a:lnTo>
                  <a:lnTo>
                    <a:pt x="4059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10710506" y="3807014"/>
              <a:ext cx="264262" cy="13341"/>
            </a:xfrm>
            <a:custGeom>
              <a:avLst/>
              <a:gdLst/>
              <a:ahLst/>
              <a:cxnLst/>
              <a:rect l="l" t="t" r="r" b="b"/>
              <a:pathLst>
                <a:path w="6636" h="335" extrusionOk="0">
                  <a:moveTo>
                    <a:pt x="6543" y="1"/>
                  </a:moveTo>
                  <a:lnTo>
                    <a:pt x="75" y="149"/>
                  </a:lnTo>
                  <a:lnTo>
                    <a:pt x="38" y="168"/>
                  </a:lnTo>
                  <a:lnTo>
                    <a:pt x="19" y="186"/>
                  </a:lnTo>
                  <a:lnTo>
                    <a:pt x="1" y="205"/>
                  </a:lnTo>
                  <a:lnTo>
                    <a:pt x="1" y="242"/>
                  </a:lnTo>
                  <a:lnTo>
                    <a:pt x="1" y="279"/>
                  </a:lnTo>
                  <a:lnTo>
                    <a:pt x="19" y="297"/>
                  </a:lnTo>
                  <a:lnTo>
                    <a:pt x="38" y="316"/>
                  </a:lnTo>
                  <a:lnTo>
                    <a:pt x="75" y="335"/>
                  </a:lnTo>
                  <a:lnTo>
                    <a:pt x="6543" y="186"/>
                  </a:lnTo>
                  <a:lnTo>
                    <a:pt x="6580" y="168"/>
                  </a:lnTo>
                  <a:lnTo>
                    <a:pt x="6617" y="149"/>
                  </a:lnTo>
                  <a:lnTo>
                    <a:pt x="6636" y="131"/>
                  </a:lnTo>
                  <a:lnTo>
                    <a:pt x="6636" y="94"/>
                  </a:lnTo>
                  <a:lnTo>
                    <a:pt x="6617" y="57"/>
                  </a:lnTo>
                  <a:lnTo>
                    <a:pt x="6599" y="38"/>
                  </a:lnTo>
                  <a:lnTo>
                    <a:pt x="6580" y="19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0804244" y="4023284"/>
              <a:ext cx="328496" cy="41376"/>
            </a:xfrm>
            <a:custGeom>
              <a:avLst/>
              <a:gdLst/>
              <a:ahLst/>
              <a:cxnLst/>
              <a:rect l="l" t="t" r="r" b="b"/>
              <a:pathLst>
                <a:path w="8249" h="1039" extrusionOk="0">
                  <a:moveTo>
                    <a:pt x="8156" y="0"/>
                  </a:moveTo>
                  <a:lnTo>
                    <a:pt x="75" y="872"/>
                  </a:lnTo>
                  <a:lnTo>
                    <a:pt x="37" y="872"/>
                  </a:lnTo>
                  <a:lnTo>
                    <a:pt x="19" y="890"/>
                  </a:lnTo>
                  <a:lnTo>
                    <a:pt x="0" y="927"/>
                  </a:lnTo>
                  <a:lnTo>
                    <a:pt x="0" y="964"/>
                  </a:lnTo>
                  <a:lnTo>
                    <a:pt x="0" y="983"/>
                  </a:lnTo>
                  <a:lnTo>
                    <a:pt x="19" y="1020"/>
                  </a:lnTo>
                  <a:lnTo>
                    <a:pt x="56" y="1038"/>
                  </a:lnTo>
                  <a:lnTo>
                    <a:pt x="93" y="1038"/>
                  </a:lnTo>
                  <a:lnTo>
                    <a:pt x="8174" y="167"/>
                  </a:lnTo>
                  <a:lnTo>
                    <a:pt x="8193" y="167"/>
                  </a:lnTo>
                  <a:lnTo>
                    <a:pt x="8230" y="149"/>
                  </a:lnTo>
                  <a:lnTo>
                    <a:pt x="8248" y="112"/>
                  </a:lnTo>
                  <a:lnTo>
                    <a:pt x="8248" y="75"/>
                  </a:lnTo>
                  <a:lnTo>
                    <a:pt x="8230" y="38"/>
                  </a:lnTo>
                  <a:lnTo>
                    <a:pt x="8211" y="19"/>
                  </a:lnTo>
                  <a:lnTo>
                    <a:pt x="8174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10928963" y="4160549"/>
              <a:ext cx="315952" cy="64274"/>
            </a:xfrm>
            <a:custGeom>
              <a:avLst/>
              <a:gdLst/>
              <a:ahLst/>
              <a:cxnLst/>
              <a:rect l="l" t="t" r="r" b="b"/>
              <a:pathLst>
                <a:path w="7934" h="1614" extrusionOk="0">
                  <a:moveTo>
                    <a:pt x="7822" y="1"/>
                  </a:moveTo>
                  <a:lnTo>
                    <a:pt x="56" y="1447"/>
                  </a:lnTo>
                  <a:lnTo>
                    <a:pt x="38" y="1447"/>
                  </a:lnTo>
                  <a:lnTo>
                    <a:pt x="1" y="1484"/>
                  </a:lnTo>
                  <a:lnTo>
                    <a:pt x="1" y="1502"/>
                  </a:lnTo>
                  <a:lnTo>
                    <a:pt x="1" y="1539"/>
                  </a:lnTo>
                  <a:lnTo>
                    <a:pt x="19" y="1595"/>
                  </a:lnTo>
                  <a:lnTo>
                    <a:pt x="75" y="1613"/>
                  </a:lnTo>
                  <a:lnTo>
                    <a:pt x="93" y="1613"/>
                  </a:lnTo>
                  <a:lnTo>
                    <a:pt x="7859" y="168"/>
                  </a:lnTo>
                  <a:lnTo>
                    <a:pt x="7896" y="149"/>
                  </a:lnTo>
                  <a:lnTo>
                    <a:pt x="7915" y="131"/>
                  </a:lnTo>
                  <a:lnTo>
                    <a:pt x="7933" y="94"/>
                  </a:lnTo>
                  <a:lnTo>
                    <a:pt x="7933" y="56"/>
                  </a:lnTo>
                  <a:lnTo>
                    <a:pt x="7915" y="38"/>
                  </a:lnTo>
                  <a:lnTo>
                    <a:pt x="789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0554050" y="3923651"/>
              <a:ext cx="687177" cy="831135"/>
            </a:xfrm>
            <a:custGeom>
              <a:avLst/>
              <a:gdLst/>
              <a:ahLst/>
              <a:cxnLst/>
              <a:rect l="l" t="t" r="r" b="b"/>
              <a:pathLst>
                <a:path w="17256" h="20871" extrusionOk="0">
                  <a:moveTo>
                    <a:pt x="0" y="0"/>
                  </a:moveTo>
                  <a:lnTo>
                    <a:pt x="167" y="297"/>
                  </a:lnTo>
                  <a:lnTo>
                    <a:pt x="334" y="593"/>
                  </a:lnTo>
                  <a:lnTo>
                    <a:pt x="464" y="909"/>
                  </a:lnTo>
                  <a:lnTo>
                    <a:pt x="593" y="1224"/>
                  </a:lnTo>
                  <a:lnTo>
                    <a:pt x="816" y="1854"/>
                  </a:lnTo>
                  <a:lnTo>
                    <a:pt x="1020" y="2484"/>
                  </a:lnTo>
                  <a:lnTo>
                    <a:pt x="1168" y="3151"/>
                  </a:lnTo>
                  <a:lnTo>
                    <a:pt x="1316" y="3818"/>
                  </a:lnTo>
                  <a:lnTo>
                    <a:pt x="1427" y="4486"/>
                  </a:lnTo>
                  <a:lnTo>
                    <a:pt x="1539" y="5171"/>
                  </a:lnTo>
                  <a:lnTo>
                    <a:pt x="1724" y="6524"/>
                  </a:lnTo>
                  <a:lnTo>
                    <a:pt x="1835" y="7210"/>
                  </a:lnTo>
                  <a:lnTo>
                    <a:pt x="1946" y="7896"/>
                  </a:lnTo>
                  <a:lnTo>
                    <a:pt x="2095" y="8563"/>
                  </a:lnTo>
                  <a:lnTo>
                    <a:pt x="2261" y="9212"/>
                  </a:lnTo>
                  <a:lnTo>
                    <a:pt x="2447" y="9879"/>
                  </a:lnTo>
                  <a:lnTo>
                    <a:pt x="2669" y="10509"/>
                  </a:lnTo>
                  <a:lnTo>
                    <a:pt x="2855" y="10954"/>
                  </a:lnTo>
                  <a:lnTo>
                    <a:pt x="3058" y="11380"/>
                  </a:lnTo>
                  <a:lnTo>
                    <a:pt x="3281" y="11788"/>
                  </a:lnTo>
                  <a:lnTo>
                    <a:pt x="3522" y="12196"/>
                  </a:lnTo>
                  <a:lnTo>
                    <a:pt x="3763" y="12604"/>
                  </a:lnTo>
                  <a:lnTo>
                    <a:pt x="4022" y="12993"/>
                  </a:lnTo>
                  <a:lnTo>
                    <a:pt x="4300" y="13382"/>
                  </a:lnTo>
                  <a:lnTo>
                    <a:pt x="4578" y="13753"/>
                  </a:lnTo>
                  <a:lnTo>
                    <a:pt x="5153" y="14494"/>
                  </a:lnTo>
                  <a:lnTo>
                    <a:pt x="5764" y="15199"/>
                  </a:lnTo>
                  <a:lnTo>
                    <a:pt x="6413" y="15866"/>
                  </a:lnTo>
                  <a:lnTo>
                    <a:pt x="7080" y="16514"/>
                  </a:lnTo>
                  <a:lnTo>
                    <a:pt x="7433" y="16830"/>
                  </a:lnTo>
                  <a:lnTo>
                    <a:pt x="7785" y="17126"/>
                  </a:lnTo>
                  <a:lnTo>
                    <a:pt x="8155" y="17423"/>
                  </a:lnTo>
                  <a:lnTo>
                    <a:pt x="8526" y="17701"/>
                  </a:lnTo>
                  <a:lnTo>
                    <a:pt x="8897" y="17979"/>
                  </a:lnTo>
                  <a:lnTo>
                    <a:pt x="9286" y="18238"/>
                  </a:lnTo>
                  <a:lnTo>
                    <a:pt x="9675" y="18498"/>
                  </a:lnTo>
                  <a:lnTo>
                    <a:pt x="10064" y="18739"/>
                  </a:lnTo>
                  <a:lnTo>
                    <a:pt x="10472" y="18961"/>
                  </a:lnTo>
                  <a:lnTo>
                    <a:pt x="10880" y="19183"/>
                  </a:lnTo>
                  <a:lnTo>
                    <a:pt x="11288" y="19387"/>
                  </a:lnTo>
                  <a:lnTo>
                    <a:pt x="11714" y="19591"/>
                  </a:lnTo>
                  <a:lnTo>
                    <a:pt x="12140" y="19777"/>
                  </a:lnTo>
                  <a:lnTo>
                    <a:pt x="12567" y="19943"/>
                  </a:lnTo>
                  <a:lnTo>
                    <a:pt x="12993" y="20092"/>
                  </a:lnTo>
                  <a:lnTo>
                    <a:pt x="13419" y="20240"/>
                  </a:lnTo>
                  <a:lnTo>
                    <a:pt x="13864" y="20370"/>
                  </a:lnTo>
                  <a:lnTo>
                    <a:pt x="14309" y="20481"/>
                  </a:lnTo>
                  <a:lnTo>
                    <a:pt x="14754" y="20592"/>
                  </a:lnTo>
                  <a:lnTo>
                    <a:pt x="15198" y="20685"/>
                  </a:lnTo>
                  <a:lnTo>
                    <a:pt x="15662" y="20740"/>
                  </a:lnTo>
                  <a:lnTo>
                    <a:pt x="16125" y="20796"/>
                  </a:lnTo>
                  <a:lnTo>
                    <a:pt x="16570" y="20833"/>
                  </a:lnTo>
                  <a:lnTo>
                    <a:pt x="17033" y="20870"/>
                  </a:lnTo>
                  <a:lnTo>
                    <a:pt x="17145" y="20407"/>
                  </a:lnTo>
                  <a:lnTo>
                    <a:pt x="17200" y="19906"/>
                  </a:lnTo>
                  <a:lnTo>
                    <a:pt x="17237" y="19387"/>
                  </a:lnTo>
                  <a:lnTo>
                    <a:pt x="17256" y="18850"/>
                  </a:lnTo>
                  <a:lnTo>
                    <a:pt x="17256" y="18294"/>
                  </a:lnTo>
                  <a:lnTo>
                    <a:pt x="17219" y="17738"/>
                  </a:lnTo>
                  <a:lnTo>
                    <a:pt x="17163" y="17163"/>
                  </a:lnTo>
                  <a:lnTo>
                    <a:pt x="17089" y="16589"/>
                  </a:lnTo>
                  <a:lnTo>
                    <a:pt x="16996" y="16014"/>
                  </a:lnTo>
                  <a:lnTo>
                    <a:pt x="16885" y="15458"/>
                  </a:lnTo>
                  <a:lnTo>
                    <a:pt x="16755" y="14902"/>
                  </a:lnTo>
                  <a:lnTo>
                    <a:pt x="16607" y="14365"/>
                  </a:lnTo>
                  <a:lnTo>
                    <a:pt x="16440" y="13846"/>
                  </a:lnTo>
                  <a:lnTo>
                    <a:pt x="16255" y="13345"/>
                  </a:lnTo>
                  <a:lnTo>
                    <a:pt x="16070" y="12882"/>
                  </a:lnTo>
                  <a:lnTo>
                    <a:pt x="15866" y="12455"/>
                  </a:lnTo>
                  <a:lnTo>
                    <a:pt x="15551" y="11881"/>
                  </a:lnTo>
                  <a:lnTo>
                    <a:pt x="15236" y="11325"/>
                  </a:lnTo>
                  <a:lnTo>
                    <a:pt x="14902" y="10769"/>
                  </a:lnTo>
                  <a:lnTo>
                    <a:pt x="14550" y="10213"/>
                  </a:lnTo>
                  <a:lnTo>
                    <a:pt x="14179" y="9675"/>
                  </a:lnTo>
                  <a:lnTo>
                    <a:pt x="13808" y="9156"/>
                  </a:lnTo>
                  <a:lnTo>
                    <a:pt x="13419" y="8637"/>
                  </a:lnTo>
                  <a:lnTo>
                    <a:pt x="12993" y="8137"/>
                  </a:lnTo>
                  <a:lnTo>
                    <a:pt x="12585" y="7637"/>
                  </a:lnTo>
                  <a:lnTo>
                    <a:pt x="12140" y="7155"/>
                  </a:lnTo>
                  <a:lnTo>
                    <a:pt x="11695" y="6691"/>
                  </a:lnTo>
                  <a:lnTo>
                    <a:pt x="11232" y="6228"/>
                  </a:lnTo>
                  <a:lnTo>
                    <a:pt x="10769" y="5783"/>
                  </a:lnTo>
                  <a:lnTo>
                    <a:pt x="10287" y="5338"/>
                  </a:lnTo>
                  <a:lnTo>
                    <a:pt x="9786" y="4930"/>
                  </a:lnTo>
                  <a:lnTo>
                    <a:pt x="9286" y="4523"/>
                  </a:lnTo>
                  <a:lnTo>
                    <a:pt x="8767" y="4115"/>
                  </a:lnTo>
                  <a:lnTo>
                    <a:pt x="8230" y="3744"/>
                  </a:lnTo>
                  <a:lnTo>
                    <a:pt x="7711" y="3374"/>
                  </a:lnTo>
                  <a:lnTo>
                    <a:pt x="7155" y="3021"/>
                  </a:lnTo>
                  <a:lnTo>
                    <a:pt x="6599" y="2688"/>
                  </a:lnTo>
                  <a:lnTo>
                    <a:pt x="6042" y="2354"/>
                  </a:lnTo>
                  <a:lnTo>
                    <a:pt x="5468" y="2058"/>
                  </a:lnTo>
                  <a:lnTo>
                    <a:pt x="4893" y="1761"/>
                  </a:lnTo>
                  <a:lnTo>
                    <a:pt x="4300" y="1483"/>
                  </a:lnTo>
                  <a:lnTo>
                    <a:pt x="3707" y="1224"/>
                  </a:lnTo>
                  <a:lnTo>
                    <a:pt x="3096" y="964"/>
                  </a:lnTo>
                  <a:lnTo>
                    <a:pt x="2502" y="742"/>
                  </a:lnTo>
                  <a:lnTo>
                    <a:pt x="1891" y="538"/>
                  </a:lnTo>
                  <a:lnTo>
                    <a:pt x="1261" y="334"/>
                  </a:lnTo>
                  <a:lnTo>
                    <a:pt x="63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10641138" y="4001143"/>
              <a:ext cx="594908" cy="756588"/>
            </a:xfrm>
            <a:custGeom>
              <a:avLst/>
              <a:gdLst/>
              <a:ahLst/>
              <a:cxnLst/>
              <a:rect l="l" t="t" r="r" b="b"/>
              <a:pathLst>
                <a:path w="14939" h="18999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19" y="149"/>
                  </a:lnTo>
                  <a:lnTo>
                    <a:pt x="482" y="649"/>
                  </a:lnTo>
                  <a:lnTo>
                    <a:pt x="1687" y="1965"/>
                  </a:lnTo>
                  <a:lnTo>
                    <a:pt x="3448" y="3967"/>
                  </a:lnTo>
                  <a:lnTo>
                    <a:pt x="4486" y="5172"/>
                  </a:lnTo>
                  <a:lnTo>
                    <a:pt x="5616" y="6487"/>
                  </a:lnTo>
                  <a:lnTo>
                    <a:pt x="6784" y="7915"/>
                  </a:lnTo>
                  <a:lnTo>
                    <a:pt x="7989" y="9397"/>
                  </a:lnTo>
                  <a:lnTo>
                    <a:pt x="9212" y="10954"/>
                  </a:lnTo>
                  <a:lnTo>
                    <a:pt x="10435" y="12548"/>
                  </a:lnTo>
                  <a:lnTo>
                    <a:pt x="11621" y="14161"/>
                  </a:lnTo>
                  <a:lnTo>
                    <a:pt x="12196" y="14976"/>
                  </a:lnTo>
                  <a:lnTo>
                    <a:pt x="12752" y="15792"/>
                  </a:lnTo>
                  <a:lnTo>
                    <a:pt x="13289" y="16589"/>
                  </a:lnTo>
                  <a:lnTo>
                    <a:pt x="13808" y="17386"/>
                  </a:lnTo>
                  <a:lnTo>
                    <a:pt x="14309" y="18183"/>
                  </a:lnTo>
                  <a:lnTo>
                    <a:pt x="14772" y="18961"/>
                  </a:lnTo>
                  <a:lnTo>
                    <a:pt x="14809" y="18998"/>
                  </a:lnTo>
                  <a:lnTo>
                    <a:pt x="14902" y="18998"/>
                  </a:lnTo>
                  <a:lnTo>
                    <a:pt x="14920" y="18961"/>
                  </a:lnTo>
                  <a:lnTo>
                    <a:pt x="14939" y="18943"/>
                  </a:lnTo>
                  <a:lnTo>
                    <a:pt x="14939" y="18906"/>
                  </a:lnTo>
                  <a:lnTo>
                    <a:pt x="14920" y="18868"/>
                  </a:lnTo>
                  <a:lnTo>
                    <a:pt x="14457" y="18090"/>
                  </a:lnTo>
                  <a:lnTo>
                    <a:pt x="13957" y="17293"/>
                  </a:lnTo>
                  <a:lnTo>
                    <a:pt x="13438" y="16496"/>
                  </a:lnTo>
                  <a:lnTo>
                    <a:pt x="12900" y="15699"/>
                  </a:lnTo>
                  <a:lnTo>
                    <a:pt x="12326" y="14884"/>
                  </a:lnTo>
                  <a:lnTo>
                    <a:pt x="11751" y="14068"/>
                  </a:lnTo>
                  <a:lnTo>
                    <a:pt x="10565" y="12456"/>
                  </a:lnTo>
                  <a:lnTo>
                    <a:pt x="9360" y="10862"/>
                  </a:lnTo>
                  <a:lnTo>
                    <a:pt x="8137" y="9305"/>
                  </a:lnTo>
                  <a:lnTo>
                    <a:pt x="6914" y="7803"/>
                  </a:lnTo>
                  <a:lnTo>
                    <a:pt x="5746" y="6376"/>
                  </a:lnTo>
                  <a:lnTo>
                    <a:pt x="4615" y="5060"/>
                  </a:lnTo>
                  <a:lnTo>
                    <a:pt x="3577" y="3856"/>
                  </a:lnTo>
                  <a:lnTo>
                    <a:pt x="1817" y="1854"/>
                  </a:lnTo>
                  <a:lnTo>
                    <a:pt x="612" y="519"/>
                  </a:lnTo>
                  <a:lnTo>
                    <a:pt x="149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10950387" y="4492700"/>
              <a:ext cx="252435" cy="180117"/>
            </a:xfrm>
            <a:custGeom>
              <a:avLst/>
              <a:gdLst/>
              <a:ahLst/>
              <a:cxnLst/>
              <a:rect l="l" t="t" r="r" b="b"/>
              <a:pathLst>
                <a:path w="6339" h="4523" extrusionOk="0">
                  <a:moveTo>
                    <a:pt x="6228" y="0"/>
                  </a:moveTo>
                  <a:lnTo>
                    <a:pt x="6209" y="19"/>
                  </a:lnTo>
                  <a:lnTo>
                    <a:pt x="6191" y="37"/>
                  </a:lnTo>
                  <a:lnTo>
                    <a:pt x="6172" y="75"/>
                  </a:lnTo>
                  <a:lnTo>
                    <a:pt x="5672" y="4337"/>
                  </a:lnTo>
                  <a:lnTo>
                    <a:pt x="111" y="3411"/>
                  </a:lnTo>
                  <a:lnTo>
                    <a:pt x="74" y="3411"/>
                  </a:lnTo>
                  <a:lnTo>
                    <a:pt x="37" y="3429"/>
                  </a:lnTo>
                  <a:lnTo>
                    <a:pt x="19" y="3448"/>
                  </a:lnTo>
                  <a:lnTo>
                    <a:pt x="0" y="3485"/>
                  </a:lnTo>
                  <a:lnTo>
                    <a:pt x="0" y="3522"/>
                  </a:lnTo>
                  <a:lnTo>
                    <a:pt x="19" y="3540"/>
                  </a:lnTo>
                  <a:lnTo>
                    <a:pt x="37" y="3559"/>
                  </a:lnTo>
                  <a:lnTo>
                    <a:pt x="74" y="3578"/>
                  </a:lnTo>
                  <a:lnTo>
                    <a:pt x="5727" y="4523"/>
                  </a:lnTo>
                  <a:lnTo>
                    <a:pt x="5746" y="4523"/>
                  </a:lnTo>
                  <a:lnTo>
                    <a:pt x="5801" y="4504"/>
                  </a:lnTo>
                  <a:lnTo>
                    <a:pt x="5820" y="4467"/>
                  </a:lnTo>
                  <a:lnTo>
                    <a:pt x="5839" y="4449"/>
                  </a:lnTo>
                  <a:lnTo>
                    <a:pt x="6339" y="93"/>
                  </a:lnTo>
                  <a:lnTo>
                    <a:pt x="6339" y="56"/>
                  </a:lnTo>
                  <a:lnTo>
                    <a:pt x="6320" y="37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0814558" y="4307450"/>
              <a:ext cx="290107" cy="212612"/>
            </a:xfrm>
            <a:custGeom>
              <a:avLst/>
              <a:gdLst/>
              <a:ahLst/>
              <a:cxnLst/>
              <a:rect l="l" t="t" r="r" b="b"/>
              <a:pathLst>
                <a:path w="7285" h="5339" extrusionOk="0">
                  <a:moveTo>
                    <a:pt x="7211" y="0"/>
                  </a:moveTo>
                  <a:lnTo>
                    <a:pt x="7174" y="19"/>
                  </a:lnTo>
                  <a:lnTo>
                    <a:pt x="7155" y="19"/>
                  </a:lnTo>
                  <a:lnTo>
                    <a:pt x="7118" y="56"/>
                  </a:lnTo>
                  <a:lnTo>
                    <a:pt x="7118" y="74"/>
                  </a:lnTo>
                  <a:lnTo>
                    <a:pt x="6395" y="5153"/>
                  </a:lnTo>
                  <a:lnTo>
                    <a:pt x="94" y="4949"/>
                  </a:lnTo>
                  <a:lnTo>
                    <a:pt x="57" y="4967"/>
                  </a:lnTo>
                  <a:lnTo>
                    <a:pt x="38" y="4986"/>
                  </a:lnTo>
                  <a:lnTo>
                    <a:pt x="1" y="5005"/>
                  </a:lnTo>
                  <a:lnTo>
                    <a:pt x="1" y="5042"/>
                  </a:lnTo>
                  <a:lnTo>
                    <a:pt x="1" y="5079"/>
                  </a:lnTo>
                  <a:lnTo>
                    <a:pt x="19" y="5097"/>
                  </a:lnTo>
                  <a:lnTo>
                    <a:pt x="57" y="5116"/>
                  </a:lnTo>
                  <a:lnTo>
                    <a:pt x="75" y="5134"/>
                  </a:lnTo>
                  <a:lnTo>
                    <a:pt x="6469" y="5338"/>
                  </a:lnTo>
                  <a:lnTo>
                    <a:pt x="6506" y="5338"/>
                  </a:lnTo>
                  <a:lnTo>
                    <a:pt x="6525" y="5320"/>
                  </a:lnTo>
                  <a:lnTo>
                    <a:pt x="6544" y="5283"/>
                  </a:lnTo>
                  <a:lnTo>
                    <a:pt x="6562" y="5264"/>
                  </a:lnTo>
                  <a:lnTo>
                    <a:pt x="7285" y="111"/>
                  </a:lnTo>
                  <a:lnTo>
                    <a:pt x="7285" y="74"/>
                  </a:lnTo>
                  <a:lnTo>
                    <a:pt x="7266" y="37"/>
                  </a:lnTo>
                  <a:lnTo>
                    <a:pt x="7248" y="1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0686892" y="4156885"/>
              <a:ext cx="276089" cy="201542"/>
            </a:xfrm>
            <a:custGeom>
              <a:avLst/>
              <a:gdLst/>
              <a:ahLst/>
              <a:cxnLst/>
              <a:rect l="l" t="t" r="r" b="b"/>
              <a:pathLst>
                <a:path w="6933" h="5061" extrusionOk="0">
                  <a:moveTo>
                    <a:pt x="6821" y="0"/>
                  </a:moveTo>
                  <a:lnTo>
                    <a:pt x="6784" y="19"/>
                  </a:lnTo>
                  <a:lnTo>
                    <a:pt x="6765" y="37"/>
                  </a:lnTo>
                  <a:lnTo>
                    <a:pt x="6765" y="74"/>
                  </a:lnTo>
                  <a:lnTo>
                    <a:pt x="6450" y="4875"/>
                  </a:lnTo>
                  <a:lnTo>
                    <a:pt x="93" y="4263"/>
                  </a:lnTo>
                  <a:lnTo>
                    <a:pt x="56" y="4263"/>
                  </a:lnTo>
                  <a:lnTo>
                    <a:pt x="38" y="4282"/>
                  </a:lnTo>
                  <a:lnTo>
                    <a:pt x="19" y="4300"/>
                  </a:lnTo>
                  <a:lnTo>
                    <a:pt x="0" y="4337"/>
                  </a:lnTo>
                  <a:lnTo>
                    <a:pt x="0" y="4374"/>
                  </a:lnTo>
                  <a:lnTo>
                    <a:pt x="19" y="4393"/>
                  </a:lnTo>
                  <a:lnTo>
                    <a:pt x="56" y="4430"/>
                  </a:lnTo>
                  <a:lnTo>
                    <a:pt x="75" y="4430"/>
                  </a:lnTo>
                  <a:lnTo>
                    <a:pt x="6525" y="5060"/>
                  </a:lnTo>
                  <a:lnTo>
                    <a:pt x="6543" y="5060"/>
                  </a:lnTo>
                  <a:lnTo>
                    <a:pt x="6599" y="5042"/>
                  </a:lnTo>
                  <a:lnTo>
                    <a:pt x="6617" y="5004"/>
                  </a:lnTo>
                  <a:lnTo>
                    <a:pt x="6617" y="4967"/>
                  </a:lnTo>
                  <a:lnTo>
                    <a:pt x="6932" y="93"/>
                  </a:lnTo>
                  <a:lnTo>
                    <a:pt x="6932" y="56"/>
                  </a:lnTo>
                  <a:lnTo>
                    <a:pt x="6914" y="19"/>
                  </a:lnTo>
                  <a:lnTo>
                    <a:pt x="689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641138" y="4046181"/>
              <a:ext cx="164626" cy="138025"/>
            </a:xfrm>
            <a:custGeom>
              <a:avLst/>
              <a:gdLst/>
              <a:ahLst/>
              <a:cxnLst/>
              <a:rect l="l" t="t" r="r" b="b"/>
              <a:pathLst>
                <a:path w="4134" h="3466" extrusionOk="0">
                  <a:moveTo>
                    <a:pt x="3893" y="0"/>
                  </a:moveTo>
                  <a:lnTo>
                    <a:pt x="3855" y="19"/>
                  </a:lnTo>
                  <a:lnTo>
                    <a:pt x="3837" y="56"/>
                  </a:lnTo>
                  <a:lnTo>
                    <a:pt x="3837" y="93"/>
                  </a:lnTo>
                  <a:lnTo>
                    <a:pt x="3948" y="3281"/>
                  </a:lnTo>
                  <a:lnTo>
                    <a:pt x="93" y="2780"/>
                  </a:lnTo>
                  <a:lnTo>
                    <a:pt x="56" y="2780"/>
                  </a:lnTo>
                  <a:lnTo>
                    <a:pt x="37" y="2799"/>
                  </a:lnTo>
                  <a:lnTo>
                    <a:pt x="19" y="2817"/>
                  </a:lnTo>
                  <a:lnTo>
                    <a:pt x="0" y="2854"/>
                  </a:lnTo>
                  <a:lnTo>
                    <a:pt x="0" y="2891"/>
                  </a:lnTo>
                  <a:lnTo>
                    <a:pt x="19" y="2910"/>
                  </a:lnTo>
                  <a:lnTo>
                    <a:pt x="37" y="2947"/>
                  </a:lnTo>
                  <a:lnTo>
                    <a:pt x="74" y="2947"/>
                  </a:lnTo>
                  <a:lnTo>
                    <a:pt x="4022" y="3466"/>
                  </a:lnTo>
                  <a:lnTo>
                    <a:pt x="4078" y="3466"/>
                  </a:lnTo>
                  <a:lnTo>
                    <a:pt x="4096" y="3447"/>
                  </a:lnTo>
                  <a:lnTo>
                    <a:pt x="4115" y="3410"/>
                  </a:lnTo>
                  <a:lnTo>
                    <a:pt x="4133" y="3373"/>
                  </a:lnTo>
                  <a:lnTo>
                    <a:pt x="4004" y="74"/>
                  </a:lnTo>
                  <a:lnTo>
                    <a:pt x="4004" y="56"/>
                  </a:lnTo>
                  <a:lnTo>
                    <a:pt x="3985" y="1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435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 title and description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9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413" name="Google Shape;413;p9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414" name="Google Shape;414;p9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415;p9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9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9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9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9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9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9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9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9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9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9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9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9" name="Google Shape;429;p9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430" name="Google Shape;430;p9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9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9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9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9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9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9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9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2262300" y="1629650"/>
            <a:ext cx="4619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ubTitle" idx="1"/>
          </p:nvPr>
        </p:nvSpPr>
        <p:spPr>
          <a:xfrm>
            <a:off x="2263200" y="2418250"/>
            <a:ext cx="46176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9"/>
          <p:cNvGrpSpPr/>
          <p:nvPr/>
        </p:nvGrpSpPr>
        <p:grpSpPr>
          <a:xfrm flipH="1">
            <a:off x="7148667" y="2474906"/>
            <a:ext cx="799791" cy="1768646"/>
            <a:chOff x="10554050" y="3035751"/>
            <a:chExt cx="778688" cy="1721980"/>
          </a:xfrm>
        </p:grpSpPr>
        <p:sp>
          <p:nvSpPr>
            <p:cNvPr id="441" name="Google Shape;441;p9"/>
            <p:cNvSpPr/>
            <p:nvPr/>
          </p:nvSpPr>
          <p:spPr>
            <a:xfrm>
              <a:off x="10780631" y="3035751"/>
              <a:ext cx="445853" cy="879082"/>
            </a:xfrm>
            <a:custGeom>
              <a:avLst/>
              <a:gdLst/>
              <a:ahLst/>
              <a:cxnLst/>
              <a:rect l="l" t="t" r="r" b="b"/>
              <a:pathLst>
                <a:path w="11196" h="22075" extrusionOk="0">
                  <a:moveTo>
                    <a:pt x="2521" y="0"/>
                  </a:moveTo>
                  <a:lnTo>
                    <a:pt x="2280" y="19"/>
                  </a:lnTo>
                  <a:lnTo>
                    <a:pt x="2039" y="56"/>
                  </a:lnTo>
                  <a:lnTo>
                    <a:pt x="1891" y="93"/>
                  </a:lnTo>
                  <a:lnTo>
                    <a:pt x="1743" y="149"/>
                  </a:lnTo>
                  <a:lnTo>
                    <a:pt x="1594" y="204"/>
                  </a:lnTo>
                  <a:lnTo>
                    <a:pt x="1465" y="278"/>
                  </a:lnTo>
                  <a:lnTo>
                    <a:pt x="1205" y="445"/>
                  </a:lnTo>
                  <a:lnTo>
                    <a:pt x="964" y="649"/>
                  </a:lnTo>
                  <a:lnTo>
                    <a:pt x="760" y="890"/>
                  </a:lnTo>
                  <a:lnTo>
                    <a:pt x="575" y="1150"/>
                  </a:lnTo>
                  <a:lnTo>
                    <a:pt x="408" y="1428"/>
                  </a:lnTo>
                  <a:lnTo>
                    <a:pt x="297" y="1706"/>
                  </a:lnTo>
                  <a:lnTo>
                    <a:pt x="186" y="2002"/>
                  </a:lnTo>
                  <a:lnTo>
                    <a:pt x="112" y="2317"/>
                  </a:lnTo>
                  <a:lnTo>
                    <a:pt x="56" y="2614"/>
                  </a:lnTo>
                  <a:lnTo>
                    <a:pt x="19" y="2929"/>
                  </a:lnTo>
                  <a:lnTo>
                    <a:pt x="0" y="3244"/>
                  </a:lnTo>
                  <a:lnTo>
                    <a:pt x="0" y="3559"/>
                  </a:lnTo>
                  <a:lnTo>
                    <a:pt x="19" y="4189"/>
                  </a:lnTo>
                  <a:lnTo>
                    <a:pt x="93" y="4986"/>
                  </a:lnTo>
                  <a:lnTo>
                    <a:pt x="204" y="5783"/>
                  </a:lnTo>
                  <a:lnTo>
                    <a:pt x="371" y="6580"/>
                  </a:lnTo>
                  <a:lnTo>
                    <a:pt x="538" y="7359"/>
                  </a:lnTo>
                  <a:lnTo>
                    <a:pt x="760" y="8137"/>
                  </a:lnTo>
                  <a:lnTo>
                    <a:pt x="1001" y="8915"/>
                  </a:lnTo>
                  <a:lnTo>
                    <a:pt x="1279" y="9675"/>
                  </a:lnTo>
                  <a:lnTo>
                    <a:pt x="1576" y="10417"/>
                  </a:lnTo>
                  <a:lnTo>
                    <a:pt x="1965" y="11306"/>
                  </a:lnTo>
                  <a:lnTo>
                    <a:pt x="2391" y="12159"/>
                  </a:lnTo>
                  <a:lnTo>
                    <a:pt x="2836" y="13012"/>
                  </a:lnTo>
                  <a:lnTo>
                    <a:pt x="3318" y="13827"/>
                  </a:lnTo>
                  <a:lnTo>
                    <a:pt x="3837" y="14643"/>
                  </a:lnTo>
                  <a:lnTo>
                    <a:pt x="4374" y="15421"/>
                  </a:lnTo>
                  <a:lnTo>
                    <a:pt x="4930" y="16200"/>
                  </a:lnTo>
                  <a:lnTo>
                    <a:pt x="5524" y="16941"/>
                  </a:lnTo>
                  <a:lnTo>
                    <a:pt x="6154" y="17682"/>
                  </a:lnTo>
                  <a:lnTo>
                    <a:pt x="6802" y="18387"/>
                  </a:lnTo>
                  <a:lnTo>
                    <a:pt x="7470" y="19054"/>
                  </a:lnTo>
                  <a:lnTo>
                    <a:pt x="8174" y="19721"/>
                  </a:lnTo>
                  <a:lnTo>
                    <a:pt x="8897" y="20351"/>
                  </a:lnTo>
                  <a:lnTo>
                    <a:pt x="9638" y="20944"/>
                  </a:lnTo>
                  <a:lnTo>
                    <a:pt x="10398" y="21519"/>
                  </a:lnTo>
                  <a:lnTo>
                    <a:pt x="11195" y="22075"/>
                  </a:lnTo>
                  <a:lnTo>
                    <a:pt x="10806" y="20370"/>
                  </a:lnTo>
                  <a:lnTo>
                    <a:pt x="10454" y="18702"/>
                  </a:lnTo>
                  <a:lnTo>
                    <a:pt x="9786" y="15403"/>
                  </a:lnTo>
                  <a:lnTo>
                    <a:pt x="9453" y="13772"/>
                  </a:lnTo>
                  <a:lnTo>
                    <a:pt x="9101" y="12159"/>
                  </a:lnTo>
                  <a:lnTo>
                    <a:pt x="8711" y="10565"/>
                  </a:lnTo>
                  <a:lnTo>
                    <a:pt x="8508" y="9768"/>
                  </a:lnTo>
                  <a:lnTo>
                    <a:pt x="8285" y="8990"/>
                  </a:lnTo>
                  <a:lnTo>
                    <a:pt x="8026" y="8044"/>
                  </a:lnTo>
                  <a:lnTo>
                    <a:pt x="7729" y="7099"/>
                  </a:lnTo>
                  <a:lnTo>
                    <a:pt x="7433" y="6172"/>
                  </a:lnTo>
                  <a:lnTo>
                    <a:pt x="7099" y="5246"/>
                  </a:lnTo>
                  <a:lnTo>
                    <a:pt x="6914" y="4782"/>
                  </a:lnTo>
                  <a:lnTo>
                    <a:pt x="6728" y="4337"/>
                  </a:lnTo>
                  <a:lnTo>
                    <a:pt x="6524" y="3893"/>
                  </a:lnTo>
                  <a:lnTo>
                    <a:pt x="6302" y="3466"/>
                  </a:lnTo>
                  <a:lnTo>
                    <a:pt x="6080" y="3040"/>
                  </a:lnTo>
                  <a:lnTo>
                    <a:pt x="5839" y="2614"/>
                  </a:lnTo>
                  <a:lnTo>
                    <a:pt x="5561" y="2206"/>
                  </a:lnTo>
                  <a:lnTo>
                    <a:pt x="5283" y="1798"/>
                  </a:lnTo>
                  <a:lnTo>
                    <a:pt x="4986" y="1409"/>
                  </a:lnTo>
                  <a:lnTo>
                    <a:pt x="4634" y="1057"/>
                  </a:lnTo>
                  <a:lnTo>
                    <a:pt x="4449" y="872"/>
                  </a:lnTo>
                  <a:lnTo>
                    <a:pt x="4263" y="723"/>
                  </a:lnTo>
                  <a:lnTo>
                    <a:pt x="4059" y="556"/>
                  </a:lnTo>
                  <a:lnTo>
                    <a:pt x="3855" y="427"/>
                  </a:lnTo>
                  <a:lnTo>
                    <a:pt x="3633" y="316"/>
                  </a:lnTo>
                  <a:lnTo>
                    <a:pt x="3429" y="204"/>
                  </a:lnTo>
                  <a:lnTo>
                    <a:pt x="3207" y="130"/>
                  </a:lnTo>
                  <a:lnTo>
                    <a:pt x="2984" y="56"/>
                  </a:lnTo>
                  <a:lnTo>
                    <a:pt x="2743" y="19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0856648" y="3107350"/>
              <a:ext cx="358004" cy="791990"/>
            </a:xfrm>
            <a:custGeom>
              <a:avLst/>
              <a:gdLst/>
              <a:ahLst/>
              <a:cxnLst/>
              <a:rect l="l" t="t" r="r" b="b"/>
              <a:pathLst>
                <a:path w="8990" h="19888" extrusionOk="0">
                  <a:moveTo>
                    <a:pt x="75" y="0"/>
                  </a:moveTo>
                  <a:lnTo>
                    <a:pt x="37" y="19"/>
                  </a:lnTo>
                  <a:lnTo>
                    <a:pt x="19" y="37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67" y="705"/>
                  </a:lnTo>
                  <a:lnTo>
                    <a:pt x="649" y="2224"/>
                  </a:lnTo>
                  <a:lnTo>
                    <a:pt x="983" y="3281"/>
                  </a:lnTo>
                  <a:lnTo>
                    <a:pt x="1409" y="4486"/>
                  </a:lnTo>
                  <a:lnTo>
                    <a:pt x="1872" y="5839"/>
                  </a:lnTo>
                  <a:lnTo>
                    <a:pt x="2428" y="7303"/>
                  </a:lnTo>
                  <a:lnTo>
                    <a:pt x="3021" y="8841"/>
                  </a:lnTo>
                  <a:lnTo>
                    <a:pt x="3689" y="10435"/>
                  </a:lnTo>
                  <a:lnTo>
                    <a:pt x="4041" y="11251"/>
                  </a:lnTo>
                  <a:lnTo>
                    <a:pt x="4412" y="12066"/>
                  </a:lnTo>
                  <a:lnTo>
                    <a:pt x="4801" y="12900"/>
                  </a:lnTo>
                  <a:lnTo>
                    <a:pt x="5190" y="13716"/>
                  </a:lnTo>
                  <a:lnTo>
                    <a:pt x="5616" y="14531"/>
                  </a:lnTo>
                  <a:lnTo>
                    <a:pt x="6024" y="15328"/>
                  </a:lnTo>
                  <a:lnTo>
                    <a:pt x="6469" y="16125"/>
                  </a:lnTo>
                  <a:lnTo>
                    <a:pt x="6914" y="16922"/>
                  </a:lnTo>
                  <a:lnTo>
                    <a:pt x="7377" y="17682"/>
                  </a:lnTo>
                  <a:lnTo>
                    <a:pt x="7840" y="18423"/>
                  </a:lnTo>
                  <a:lnTo>
                    <a:pt x="8341" y="19146"/>
                  </a:lnTo>
                  <a:lnTo>
                    <a:pt x="8823" y="19851"/>
                  </a:lnTo>
                  <a:lnTo>
                    <a:pt x="8860" y="19869"/>
                  </a:lnTo>
                  <a:lnTo>
                    <a:pt x="8897" y="19888"/>
                  </a:lnTo>
                  <a:lnTo>
                    <a:pt x="8952" y="19869"/>
                  </a:lnTo>
                  <a:lnTo>
                    <a:pt x="8971" y="19832"/>
                  </a:lnTo>
                  <a:lnTo>
                    <a:pt x="8990" y="19814"/>
                  </a:lnTo>
                  <a:lnTo>
                    <a:pt x="8990" y="19776"/>
                  </a:lnTo>
                  <a:lnTo>
                    <a:pt x="8971" y="19739"/>
                  </a:lnTo>
                  <a:lnTo>
                    <a:pt x="8471" y="19054"/>
                  </a:lnTo>
                  <a:lnTo>
                    <a:pt x="7989" y="18331"/>
                  </a:lnTo>
                  <a:lnTo>
                    <a:pt x="7525" y="17589"/>
                  </a:lnTo>
                  <a:lnTo>
                    <a:pt x="7062" y="16830"/>
                  </a:lnTo>
                  <a:lnTo>
                    <a:pt x="6617" y="16051"/>
                  </a:lnTo>
                  <a:lnTo>
                    <a:pt x="6172" y="15254"/>
                  </a:lnTo>
                  <a:lnTo>
                    <a:pt x="5765" y="14439"/>
                  </a:lnTo>
                  <a:lnTo>
                    <a:pt x="5357" y="13623"/>
                  </a:lnTo>
                  <a:lnTo>
                    <a:pt x="4949" y="12808"/>
                  </a:lnTo>
                  <a:lnTo>
                    <a:pt x="4578" y="11992"/>
                  </a:lnTo>
                  <a:lnTo>
                    <a:pt x="4208" y="11177"/>
                  </a:lnTo>
                  <a:lnTo>
                    <a:pt x="3856" y="10361"/>
                  </a:lnTo>
                  <a:lnTo>
                    <a:pt x="3188" y="8767"/>
                  </a:lnTo>
                  <a:lnTo>
                    <a:pt x="2577" y="7229"/>
                  </a:lnTo>
                  <a:lnTo>
                    <a:pt x="2039" y="5783"/>
                  </a:lnTo>
                  <a:lnTo>
                    <a:pt x="1557" y="4430"/>
                  </a:lnTo>
                  <a:lnTo>
                    <a:pt x="1149" y="3225"/>
                  </a:lnTo>
                  <a:lnTo>
                    <a:pt x="816" y="2169"/>
                  </a:lnTo>
                  <a:lnTo>
                    <a:pt x="334" y="649"/>
                  </a:lnTo>
                  <a:lnTo>
                    <a:pt x="167" y="56"/>
                  </a:lnTo>
                  <a:lnTo>
                    <a:pt x="149" y="37"/>
                  </a:lnTo>
                  <a:lnTo>
                    <a:pt x="130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10885439" y="3136141"/>
              <a:ext cx="50216" cy="72357"/>
            </a:xfrm>
            <a:custGeom>
              <a:avLst/>
              <a:gdLst/>
              <a:ahLst/>
              <a:cxnLst/>
              <a:rect l="l" t="t" r="r" b="b"/>
              <a:pathLst>
                <a:path w="1261" h="1817" extrusionOk="0">
                  <a:moveTo>
                    <a:pt x="1149" y="0"/>
                  </a:moveTo>
                  <a:lnTo>
                    <a:pt x="1131" y="19"/>
                  </a:lnTo>
                  <a:lnTo>
                    <a:pt x="1094" y="37"/>
                  </a:lnTo>
                  <a:lnTo>
                    <a:pt x="19" y="1687"/>
                  </a:lnTo>
                  <a:lnTo>
                    <a:pt x="0" y="1724"/>
                  </a:lnTo>
                  <a:lnTo>
                    <a:pt x="0" y="1742"/>
                  </a:lnTo>
                  <a:lnTo>
                    <a:pt x="19" y="1779"/>
                  </a:lnTo>
                  <a:lnTo>
                    <a:pt x="37" y="1798"/>
                  </a:lnTo>
                  <a:lnTo>
                    <a:pt x="93" y="1816"/>
                  </a:lnTo>
                  <a:lnTo>
                    <a:pt x="130" y="1816"/>
                  </a:lnTo>
                  <a:lnTo>
                    <a:pt x="148" y="1779"/>
                  </a:lnTo>
                  <a:lnTo>
                    <a:pt x="1242" y="130"/>
                  </a:lnTo>
                  <a:lnTo>
                    <a:pt x="1261" y="93"/>
                  </a:lnTo>
                  <a:lnTo>
                    <a:pt x="1261" y="74"/>
                  </a:lnTo>
                  <a:lnTo>
                    <a:pt x="1242" y="37"/>
                  </a:lnTo>
                  <a:lnTo>
                    <a:pt x="1223" y="1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0937843" y="3264565"/>
              <a:ext cx="59057" cy="95972"/>
            </a:xfrm>
            <a:custGeom>
              <a:avLst/>
              <a:gdLst/>
              <a:ahLst/>
              <a:cxnLst/>
              <a:rect l="l" t="t" r="r" b="b"/>
              <a:pathLst>
                <a:path w="1483" h="2410" extrusionOk="0">
                  <a:moveTo>
                    <a:pt x="1372" y="0"/>
                  </a:moveTo>
                  <a:lnTo>
                    <a:pt x="1353" y="19"/>
                  </a:lnTo>
                  <a:lnTo>
                    <a:pt x="1316" y="37"/>
                  </a:lnTo>
                  <a:lnTo>
                    <a:pt x="19" y="2280"/>
                  </a:lnTo>
                  <a:lnTo>
                    <a:pt x="0" y="2317"/>
                  </a:lnTo>
                  <a:lnTo>
                    <a:pt x="0" y="2354"/>
                  </a:lnTo>
                  <a:lnTo>
                    <a:pt x="19" y="2373"/>
                  </a:lnTo>
                  <a:lnTo>
                    <a:pt x="37" y="2410"/>
                  </a:lnTo>
                  <a:lnTo>
                    <a:pt x="130" y="2410"/>
                  </a:lnTo>
                  <a:lnTo>
                    <a:pt x="167" y="2373"/>
                  </a:lnTo>
                  <a:lnTo>
                    <a:pt x="1464" y="130"/>
                  </a:lnTo>
                  <a:lnTo>
                    <a:pt x="1483" y="93"/>
                  </a:lnTo>
                  <a:lnTo>
                    <a:pt x="1483" y="56"/>
                  </a:lnTo>
                  <a:lnTo>
                    <a:pt x="1464" y="37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0837455" y="3267512"/>
              <a:ext cx="84902" cy="31022"/>
            </a:xfrm>
            <a:custGeom>
              <a:avLst/>
              <a:gdLst/>
              <a:ahLst/>
              <a:cxnLst/>
              <a:rect l="l" t="t" r="r" b="b"/>
              <a:pathLst>
                <a:path w="2132" h="77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130"/>
                  </a:lnTo>
                  <a:lnTo>
                    <a:pt x="19" y="149"/>
                  </a:lnTo>
                  <a:lnTo>
                    <a:pt x="56" y="167"/>
                  </a:lnTo>
                  <a:lnTo>
                    <a:pt x="2021" y="779"/>
                  </a:lnTo>
                  <a:lnTo>
                    <a:pt x="2058" y="779"/>
                  </a:lnTo>
                  <a:lnTo>
                    <a:pt x="2095" y="760"/>
                  </a:lnTo>
                  <a:lnTo>
                    <a:pt x="2132" y="723"/>
                  </a:lnTo>
                  <a:lnTo>
                    <a:pt x="2132" y="686"/>
                  </a:lnTo>
                  <a:lnTo>
                    <a:pt x="2132" y="667"/>
                  </a:lnTo>
                  <a:lnTo>
                    <a:pt x="2113" y="630"/>
                  </a:lnTo>
                  <a:lnTo>
                    <a:pt x="2076" y="6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0882492" y="3437988"/>
              <a:ext cx="105569" cy="35482"/>
            </a:xfrm>
            <a:custGeom>
              <a:avLst/>
              <a:gdLst/>
              <a:ahLst/>
              <a:cxnLst/>
              <a:rect l="l" t="t" r="r" b="b"/>
              <a:pathLst>
                <a:path w="2651" h="891" extrusionOk="0">
                  <a:moveTo>
                    <a:pt x="56" y="1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19" y="130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2558" y="890"/>
                  </a:lnTo>
                  <a:lnTo>
                    <a:pt x="2576" y="890"/>
                  </a:lnTo>
                  <a:lnTo>
                    <a:pt x="2632" y="872"/>
                  </a:lnTo>
                  <a:lnTo>
                    <a:pt x="2650" y="816"/>
                  </a:lnTo>
                  <a:lnTo>
                    <a:pt x="2650" y="798"/>
                  </a:lnTo>
                  <a:lnTo>
                    <a:pt x="2650" y="761"/>
                  </a:lnTo>
                  <a:lnTo>
                    <a:pt x="2632" y="724"/>
                  </a:lnTo>
                  <a:lnTo>
                    <a:pt x="2595" y="72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027121" y="3481553"/>
              <a:ext cx="58340" cy="98202"/>
            </a:xfrm>
            <a:custGeom>
              <a:avLst/>
              <a:gdLst/>
              <a:ahLst/>
              <a:cxnLst/>
              <a:rect l="l" t="t" r="r" b="b"/>
              <a:pathLst>
                <a:path w="1465" h="2466" extrusionOk="0">
                  <a:moveTo>
                    <a:pt x="1354" y="0"/>
                  </a:moveTo>
                  <a:lnTo>
                    <a:pt x="1335" y="19"/>
                  </a:lnTo>
                  <a:lnTo>
                    <a:pt x="1317" y="37"/>
                  </a:lnTo>
                  <a:lnTo>
                    <a:pt x="19" y="2336"/>
                  </a:lnTo>
                  <a:lnTo>
                    <a:pt x="1" y="2373"/>
                  </a:lnTo>
                  <a:lnTo>
                    <a:pt x="1" y="2391"/>
                  </a:lnTo>
                  <a:lnTo>
                    <a:pt x="19" y="2428"/>
                  </a:lnTo>
                  <a:lnTo>
                    <a:pt x="38" y="2447"/>
                  </a:lnTo>
                  <a:lnTo>
                    <a:pt x="93" y="2465"/>
                  </a:lnTo>
                  <a:lnTo>
                    <a:pt x="131" y="2447"/>
                  </a:lnTo>
                  <a:lnTo>
                    <a:pt x="168" y="2428"/>
                  </a:lnTo>
                  <a:lnTo>
                    <a:pt x="1465" y="130"/>
                  </a:lnTo>
                  <a:lnTo>
                    <a:pt x="1465" y="93"/>
                  </a:lnTo>
                  <a:lnTo>
                    <a:pt x="1465" y="74"/>
                  </a:lnTo>
                  <a:lnTo>
                    <a:pt x="1446" y="37"/>
                  </a:lnTo>
                  <a:lnTo>
                    <a:pt x="1428" y="1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0997614" y="3657922"/>
              <a:ext cx="93782" cy="39902"/>
            </a:xfrm>
            <a:custGeom>
              <a:avLst/>
              <a:gdLst/>
              <a:ahLst/>
              <a:cxnLst/>
              <a:rect l="l" t="t" r="r" b="b"/>
              <a:pathLst>
                <a:path w="2355" h="1002" extrusionOk="0">
                  <a:moveTo>
                    <a:pt x="93" y="1"/>
                  </a:moveTo>
                  <a:lnTo>
                    <a:pt x="56" y="19"/>
                  </a:lnTo>
                  <a:lnTo>
                    <a:pt x="19" y="38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31"/>
                  </a:lnTo>
                  <a:lnTo>
                    <a:pt x="37" y="168"/>
                  </a:lnTo>
                  <a:lnTo>
                    <a:pt x="56" y="186"/>
                  </a:lnTo>
                  <a:lnTo>
                    <a:pt x="2243" y="1002"/>
                  </a:lnTo>
                  <a:lnTo>
                    <a:pt x="2317" y="1002"/>
                  </a:lnTo>
                  <a:lnTo>
                    <a:pt x="2354" y="946"/>
                  </a:lnTo>
                  <a:lnTo>
                    <a:pt x="2354" y="928"/>
                  </a:lnTo>
                  <a:lnTo>
                    <a:pt x="2354" y="891"/>
                  </a:lnTo>
                  <a:lnTo>
                    <a:pt x="2336" y="854"/>
                  </a:lnTo>
                  <a:lnTo>
                    <a:pt x="2299" y="835"/>
                  </a:lnTo>
                  <a:lnTo>
                    <a:pt x="112" y="1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61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extrusionOk="0">
                  <a:moveTo>
                    <a:pt x="1" y="1"/>
                  </a:move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fill="none" extrusionOk="0">
                  <a:moveTo>
                    <a:pt x="17627" y="22650"/>
                  </a:move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661805" y="3399600"/>
              <a:ext cx="607492" cy="822295"/>
            </a:xfrm>
            <a:custGeom>
              <a:avLst/>
              <a:gdLst/>
              <a:ahLst/>
              <a:cxnLst/>
              <a:rect l="l" t="t" r="r" b="b"/>
              <a:pathLst>
                <a:path w="15255" h="20649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19" y="112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167" y="205"/>
                  </a:lnTo>
                  <a:lnTo>
                    <a:pt x="260" y="260"/>
                  </a:lnTo>
                  <a:lnTo>
                    <a:pt x="334" y="316"/>
                  </a:lnTo>
                  <a:lnTo>
                    <a:pt x="408" y="390"/>
                  </a:lnTo>
                  <a:lnTo>
                    <a:pt x="464" y="464"/>
                  </a:lnTo>
                  <a:lnTo>
                    <a:pt x="519" y="557"/>
                  </a:lnTo>
                  <a:lnTo>
                    <a:pt x="612" y="742"/>
                  </a:lnTo>
                  <a:lnTo>
                    <a:pt x="686" y="965"/>
                  </a:lnTo>
                  <a:lnTo>
                    <a:pt x="723" y="1187"/>
                  </a:lnTo>
                  <a:lnTo>
                    <a:pt x="742" y="1428"/>
                  </a:lnTo>
                  <a:lnTo>
                    <a:pt x="723" y="1650"/>
                  </a:lnTo>
                  <a:lnTo>
                    <a:pt x="705" y="1928"/>
                  </a:lnTo>
                  <a:lnTo>
                    <a:pt x="686" y="2355"/>
                  </a:lnTo>
                  <a:lnTo>
                    <a:pt x="668" y="2559"/>
                  </a:lnTo>
                  <a:lnTo>
                    <a:pt x="686" y="2763"/>
                  </a:lnTo>
                  <a:lnTo>
                    <a:pt x="705" y="2966"/>
                  </a:lnTo>
                  <a:lnTo>
                    <a:pt x="760" y="3152"/>
                  </a:lnTo>
                  <a:lnTo>
                    <a:pt x="816" y="3337"/>
                  </a:lnTo>
                  <a:lnTo>
                    <a:pt x="927" y="3522"/>
                  </a:lnTo>
                  <a:lnTo>
                    <a:pt x="1057" y="3671"/>
                  </a:lnTo>
                  <a:lnTo>
                    <a:pt x="1186" y="3800"/>
                  </a:lnTo>
                  <a:lnTo>
                    <a:pt x="1353" y="3912"/>
                  </a:lnTo>
                  <a:lnTo>
                    <a:pt x="1520" y="4023"/>
                  </a:lnTo>
                  <a:lnTo>
                    <a:pt x="1705" y="4097"/>
                  </a:lnTo>
                  <a:lnTo>
                    <a:pt x="1891" y="4171"/>
                  </a:lnTo>
                  <a:lnTo>
                    <a:pt x="2261" y="4282"/>
                  </a:lnTo>
                  <a:lnTo>
                    <a:pt x="2669" y="4412"/>
                  </a:lnTo>
                  <a:lnTo>
                    <a:pt x="2855" y="4486"/>
                  </a:lnTo>
                  <a:lnTo>
                    <a:pt x="3040" y="4579"/>
                  </a:lnTo>
                  <a:lnTo>
                    <a:pt x="3225" y="4672"/>
                  </a:lnTo>
                  <a:lnTo>
                    <a:pt x="3392" y="4801"/>
                  </a:lnTo>
                  <a:lnTo>
                    <a:pt x="3540" y="4950"/>
                  </a:lnTo>
                  <a:lnTo>
                    <a:pt x="3689" y="5098"/>
                  </a:lnTo>
                  <a:lnTo>
                    <a:pt x="3818" y="5265"/>
                  </a:lnTo>
                  <a:lnTo>
                    <a:pt x="3911" y="5450"/>
                  </a:lnTo>
                  <a:lnTo>
                    <a:pt x="4004" y="5635"/>
                  </a:lnTo>
                  <a:lnTo>
                    <a:pt x="4078" y="5839"/>
                  </a:lnTo>
                  <a:lnTo>
                    <a:pt x="4133" y="6099"/>
                  </a:lnTo>
                  <a:lnTo>
                    <a:pt x="4171" y="6377"/>
                  </a:lnTo>
                  <a:lnTo>
                    <a:pt x="4189" y="6914"/>
                  </a:lnTo>
                  <a:lnTo>
                    <a:pt x="4208" y="7359"/>
                  </a:lnTo>
                  <a:lnTo>
                    <a:pt x="4226" y="7581"/>
                  </a:lnTo>
                  <a:lnTo>
                    <a:pt x="4263" y="7785"/>
                  </a:lnTo>
                  <a:lnTo>
                    <a:pt x="4300" y="8008"/>
                  </a:lnTo>
                  <a:lnTo>
                    <a:pt x="4374" y="8193"/>
                  </a:lnTo>
                  <a:lnTo>
                    <a:pt x="4467" y="8397"/>
                  </a:lnTo>
                  <a:lnTo>
                    <a:pt x="4578" y="8582"/>
                  </a:lnTo>
                  <a:lnTo>
                    <a:pt x="4727" y="8731"/>
                  </a:lnTo>
                  <a:lnTo>
                    <a:pt x="4893" y="8879"/>
                  </a:lnTo>
                  <a:lnTo>
                    <a:pt x="5060" y="8990"/>
                  </a:lnTo>
                  <a:lnTo>
                    <a:pt x="5246" y="9101"/>
                  </a:lnTo>
                  <a:lnTo>
                    <a:pt x="5449" y="9175"/>
                  </a:lnTo>
                  <a:lnTo>
                    <a:pt x="5653" y="9268"/>
                  </a:lnTo>
                  <a:lnTo>
                    <a:pt x="6061" y="9398"/>
                  </a:lnTo>
                  <a:lnTo>
                    <a:pt x="6506" y="9546"/>
                  </a:lnTo>
                  <a:lnTo>
                    <a:pt x="6710" y="9620"/>
                  </a:lnTo>
                  <a:lnTo>
                    <a:pt x="6914" y="9713"/>
                  </a:lnTo>
                  <a:lnTo>
                    <a:pt x="7173" y="9880"/>
                  </a:lnTo>
                  <a:lnTo>
                    <a:pt x="7395" y="10065"/>
                  </a:lnTo>
                  <a:lnTo>
                    <a:pt x="7599" y="10269"/>
                  </a:lnTo>
                  <a:lnTo>
                    <a:pt x="7785" y="10510"/>
                  </a:lnTo>
                  <a:lnTo>
                    <a:pt x="7933" y="10751"/>
                  </a:lnTo>
                  <a:lnTo>
                    <a:pt x="8063" y="11029"/>
                  </a:lnTo>
                  <a:lnTo>
                    <a:pt x="8155" y="11307"/>
                  </a:lnTo>
                  <a:lnTo>
                    <a:pt x="8192" y="11585"/>
                  </a:lnTo>
                  <a:lnTo>
                    <a:pt x="8211" y="11807"/>
                  </a:lnTo>
                  <a:lnTo>
                    <a:pt x="8211" y="12011"/>
                  </a:lnTo>
                  <a:lnTo>
                    <a:pt x="8192" y="12437"/>
                  </a:lnTo>
                  <a:lnTo>
                    <a:pt x="8192" y="12790"/>
                  </a:lnTo>
                  <a:lnTo>
                    <a:pt x="8192" y="13160"/>
                  </a:lnTo>
                  <a:lnTo>
                    <a:pt x="8211" y="13327"/>
                  </a:lnTo>
                  <a:lnTo>
                    <a:pt x="8230" y="13512"/>
                  </a:lnTo>
                  <a:lnTo>
                    <a:pt x="8285" y="13679"/>
                  </a:lnTo>
                  <a:lnTo>
                    <a:pt x="8341" y="13846"/>
                  </a:lnTo>
                  <a:lnTo>
                    <a:pt x="8433" y="14013"/>
                  </a:lnTo>
                  <a:lnTo>
                    <a:pt x="8545" y="14180"/>
                  </a:lnTo>
                  <a:lnTo>
                    <a:pt x="8674" y="14328"/>
                  </a:lnTo>
                  <a:lnTo>
                    <a:pt x="8823" y="14476"/>
                  </a:lnTo>
                  <a:lnTo>
                    <a:pt x="8989" y="14606"/>
                  </a:lnTo>
                  <a:lnTo>
                    <a:pt x="9175" y="14736"/>
                  </a:lnTo>
                  <a:lnTo>
                    <a:pt x="9379" y="14866"/>
                  </a:lnTo>
                  <a:lnTo>
                    <a:pt x="9601" y="14958"/>
                  </a:lnTo>
                  <a:lnTo>
                    <a:pt x="9990" y="15125"/>
                  </a:lnTo>
                  <a:lnTo>
                    <a:pt x="10398" y="15255"/>
                  </a:lnTo>
                  <a:lnTo>
                    <a:pt x="10769" y="15384"/>
                  </a:lnTo>
                  <a:lnTo>
                    <a:pt x="11139" y="15533"/>
                  </a:lnTo>
                  <a:lnTo>
                    <a:pt x="11473" y="15700"/>
                  </a:lnTo>
                  <a:lnTo>
                    <a:pt x="11807" y="15903"/>
                  </a:lnTo>
                  <a:lnTo>
                    <a:pt x="12122" y="16126"/>
                  </a:lnTo>
                  <a:lnTo>
                    <a:pt x="12437" y="16385"/>
                  </a:lnTo>
                  <a:lnTo>
                    <a:pt x="12733" y="16663"/>
                  </a:lnTo>
                  <a:lnTo>
                    <a:pt x="13030" y="16960"/>
                  </a:lnTo>
                  <a:lnTo>
                    <a:pt x="13308" y="17312"/>
                  </a:lnTo>
                  <a:lnTo>
                    <a:pt x="13586" y="17664"/>
                  </a:lnTo>
                  <a:lnTo>
                    <a:pt x="13808" y="18016"/>
                  </a:lnTo>
                  <a:lnTo>
                    <a:pt x="14031" y="18369"/>
                  </a:lnTo>
                  <a:lnTo>
                    <a:pt x="14235" y="18739"/>
                  </a:lnTo>
                  <a:lnTo>
                    <a:pt x="14420" y="19110"/>
                  </a:lnTo>
                  <a:lnTo>
                    <a:pt x="14772" y="19851"/>
                  </a:lnTo>
                  <a:lnTo>
                    <a:pt x="15087" y="20593"/>
                  </a:lnTo>
                  <a:lnTo>
                    <a:pt x="15124" y="20630"/>
                  </a:lnTo>
                  <a:lnTo>
                    <a:pt x="15180" y="20648"/>
                  </a:lnTo>
                  <a:lnTo>
                    <a:pt x="15198" y="20648"/>
                  </a:lnTo>
                  <a:lnTo>
                    <a:pt x="15236" y="20630"/>
                  </a:lnTo>
                  <a:lnTo>
                    <a:pt x="15254" y="20593"/>
                  </a:lnTo>
                  <a:lnTo>
                    <a:pt x="15254" y="20556"/>
                  </a:lnTo>
                  <a:lnTo>
                    <a:pt x="15254" y="20537"/>
                  </a:lnTo>
                  <a:lnTo>
                    <a:pt x="14920" y="19777"/>
                  </a:lnTo>
                  <a:lnTo>
                    <a:pt x="14568" y="19017"/>
                  </a:lnTo>
                  <a:lnTo>
                    <a:pt x="14383" y="18647"/>
                  </a:lnTo>
                  <a:lnTo>
                    <a:pt x="14179" y="18276"/>
                  </a:lnTo>
                  <a:lnTo>
                    <a:pt x="13957" y="17924"/>
                  </a:lnTo>
                  <a:lnTo>
                    <a:pt x="13716" y="17572"/>
                  </a:lnTo>
                  <a:lnTo>
                    <a:pt x="13456" y="17201"/>
                  </a:lnTo>
                  <a:lnTo>
                    <a:pt x="13160" y="16849"/>
                  </a:lnTo>
                  <a:lnTo>
                    <a:pt x="12863" y="16534"/>
                  </a:lnTo>
                  <a:lnTo>
                    <a:pt x="12548" y="16237"/>
                  </a:lnTo>
                  <a:lnTo>
                    <a:pt x="12233" y="15978"/>
                  </a:lnTo>
                  <a:lnTo>
                    <a:pt x="11899" y="15755"/>
                  </a:lnTo>
                  <a:lnTo>
                    <a:pt x="11566" y="15551"/>
                  </a:lnTo>
                  <a:lnTo>
                    <a:pt x="11214" y="15384"/>
                  </a:lnTo>
                  <a:lnTo>
                    <a:pt x="10824" y="15236"/>
                  </a:lnTo>
                  <a:lnTo>
                    <a:pt x="10454" y="15106"/>
                  </a:lnTo>
                  <a:lnTo>
                    <a:pt x="10046" y="14958"/>
                  </a:lnTo>
                  <a:lnTo>
                    <a:pt x="9657" y="14810"/>
                  </a:lnTo>
                  <a:lnTo>
                    <a:pt x="9342" y="14643"/>
                  </a:lnTo>
                  <a:lnTo>
                    <a:pt x="9175" y="14550"/>
                  </a:lnTo>
                  <a:lnTo>
                    <a:pt x="9027" y="14421"/>
                  </a:lnTo>
                  <a:lnTo>
                    <a:pt x="8860" y="14291"/>
                  </a:lnTo>
                  <a:lnTo>
                    <a:pt x="8730" y="14143"/>
                  </a:lnTo>
                  <a:lnTo>
                    <a:pt x="8600" y="13976"/>
                  </a:lnTo>
                  <a:lnTo>
                    <a:pt x="8508" y="13791"/>
                  </a:lnTo>
                  <a:lnTo>
                    <a:pt x="8452" y="13624"/>
                  </a:lnTo>
                  <a:lnTo>
                    <a:pt x="8396" y="13475"/>
                  </a:lnTo>
                  <a:lnTo>
                    <a:pt x="8378" y="13309"/>
                  </a:lnTo>
                  <a:lnTo>
                    <a:pt x="8359" y="13142"/>
                  </a:lnTo>
                  <a:lnTo>
                    <a:pt x="8359" y="12790"/>
                  </a:lnTo>
                  <a:lnTo>
                    <a:pt x="8378" y="12437"/>
                  </a:lnTo>
                  <a:lnTo>
                    <a:pt x="8396" y="12011"/>
                  </a:lnTo>
                  <a:lnTo>
                    <a:pt x="8396" y="11789"/>
                  </a:lnTo>
                  <a:lnTo>
                    <a:pt x="8378" y="11566"/>
                  </a:lnTo>
                  <a:lnTo>
                    <a:pt x="8322" y="11251"/>
                  </a:lnTo>
                  <a:lnTo>
                    <a:pt x="8230" y="10955"/>
                  </a:lnTo>
                  <a:lnTo>
                    <a:pt x="8100" y="10677"/>
                  </a:lnTo>
                  <a:lnTo>
                    <a:pt x="7933" y="10399"/>
                  </a:lnTo>
                  <a:lnTo>
                    <a:pt x="7748" y="10158"/>
                  </a:lnTo>
                  <a:lnTo>
                    <a:pt x="7525" y="9935"/>
                  </a:lnTo>
                  <a:lnTo>
                    <a:pt x="7266" y="9731"/>
                  </a:lnTo>
                  <a:lnTo>
                    <a:pt x="7006" y="9565"/>
                  </a:lnTo>
                  <a:lnTo>
                    <a:pt x="6784" y="9472"/>
                  </a:lnTo>
                  <a:lnTo>
                    <a:pt x="6561" y="9379"/>
                  </a:lnTo>
                  <a:lnTo>
                    <a:pt x="6117" y="9231"/>
                  </a:lnTo>
                  <a:lnTo>
                    <a:pt x="5709" y="9101"/>
                  </a:lnTo>
                  <a:lnTo>
                    <a:pt x="5524" y="9027"/>
                  </a:lnTo>
                  <a:lnTo>
                    <a:pt x="5338" y="8953"/>
                  </a:lnTo>
                  <a:lnTo>
                    <a:pt x="5153" y="8860"/>
                  </a:lnTo>
                  <a:lnTo>
                    <a:pt x="5005" y="8749"/>
                  </a:lnTo>
                  <a:lnTo>
                    <a:pt x="4856" y="8619"/>
                  </a:lnTo>
                  <a:lnTo>
                    <a:pt x="4727" y="8471"/>
                  </a:lnTo>
                  <a:lnTo>
                    <a:pt x="4615" y="8304"/>
                  </a:lnTo>
                  <a:lnTo>
                    <a:pt x="4541" y="8138"/>
                  </a:lnTo>
                  <a:lnTo>
                    <a:pt x="4467" y="7952"/>
                  </a:lnTo>
                  <a:lnTo>
                    <a:pt x="4430" y="7748"/>
                  </a:lnTo>
                  <a:lnTo>
                    <a:pt x="4393" y="7544"/>
                  </a:lnTo>
                  <a:lnTo>
                    <a:pt x="4374" y="7341"/>
                  </a:lnTo>
                  <a:lnTo>
                    <a:pt x="4356" y="6914"/>
                  </a:lnTo>
                  <a:lnTo>
                    <a:pt x="4356" y="6636"/>
                  </a:lnTo>
                  <a:lnTo>
                    <a:pt x="4337" y="6340"/>
                  </a:lnTo>
                  <a:lnTo>
                    <a:pt x="4300" y="6062"/>
                  </a:lnTo>
                  <a:lnTo>
                    <a:pt x="4245" y="5784"/>
                  </a:lnTo>
                  <a:lnTo>
                    <a:pt x="4171" y="5580"/>
                  </a:lnTo>
                  <a:lnTo>
                    <a:pt x="4078" y="5376"/>
                  </a:lnTo>
                  <a:lnTo>
                    <a:pt x="3948" y="5172"/>
                  </a:lnTo>
                  <a:lnTo>
                    <a:pt x="3818" y="4987"/>
                  </a:lnTo>
                  <a:lnTo>
                    <a:pt x="3670" y="4820"/>
                  </a:lnTo>
                  <a:lnTo>
                    <a:pt x="3503" y="4672"/>
                  </a:lnTo>
                  <a:lnTo>
                    <a:pt x="3318" y="4542"/>
                  </a:lnTo>
                  <a:lnTo>
                    <a:pt x="3133" y="4412"/>
                  </a:lnTo>
                  <a:lnTo>
                    <a:pt x="2929" y="4338"/>
                  </a:lnTo>
                  <a:lnTo>
                    <a:pt x="2725" y="4245"/>
                  </a:lnTo>
                  <a:lnTo>
                    <a:pt x="2317" y="4116"/>
                  </a:lnTo>
                  <a:lnTo>
                    <a:pt x="1946" y="4004"/>
                  </a:lnTo>
                  <a:lnTo>
                    <a:pt x="1780" y="3930"/>
                  </a:lnTo>
                  <a:lnTo>
                    <a:pt x="1613" y="3856"/>
                  </a:lnTo>
                  <a:lnTo>
                    <a:pt x="1446" y="3782"/>
                  </a:lnTo>
                  <a:lnTo>
                    <a:pt x="1316" y="3671"/>
                  </a:lnTo>
                  <a:lnTo>
                    <a:pt x="1186" y="3560"/>
                  </a:lnTo>
                  <a:lnTo>
                    <a:pt x="1075" y="3430"/>
                  </a:lnTo>
                  <a:lnTo>
                    <a:pt x="983" y="3263"/>
                  </a:lnTo>
                  <a:lnTo>
                    <a:pt x="908" y="3096"/>
                  </a:lnTo>
                  <a:lnTo>
                    <a:pt x="871" y="2911"/>
                  </a:lnTo>
                  <a:lnTo>
                    <a:pt x="853" y="2725"/>
                  </a:lnTo>
                  <a:lnTo>
                    <a:pt x="853" y="2540"/>
                  </a:lnTo>
                  <a:lnTo>
                    <a:pt x="853" y="2336"/>
                  </a:lnTo>
                  <a:lnTo>
                    <a:pt x="871" y="1947"/>
                  </a:lnTo>
                  <a:lnTo>
                    <a:pt x="908" y="1650"/>
                  </a:lnTo>
                  <a:lnTo>
                    <a:pt x="908" y="1410"/>
                  </a:lnTo>
                  <a:lnTo>
                    <a:pt x="890" y="1150"/>
                  </a:lnTo>
                  <a:lnTo>
                    <a:pt x="834" y="909"/>
                  </a:lnTo>
                  <a:lnTo>
                    <a:pt x="760" y="668"/>
                  </a:lnTo>
                  <a:lnTo>
                    <a:pt x="668" y="446"/>
                  </a:lnTo>
                  <a:lnTo>
                    <a:pt x="593" y="335"/>
                  </a:lnTo>
                  <a:lnTo>
                    <a:pt x="519" y="242"/>
                  </a:lnTo>
                  <a:lnTo>
                    <a:pt x="427" y="168"/>
                  </a:lnTo>
                  <a:lnTo>
                    <a:pt x="334" y="94"/>
                  </a:lnTo>
                  <a:lnTo>
                    <a:pt x="241" y="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10999844" y="3696310"/>
              <a:ext cx="95972" cy="267966"/>
            </a:xfrm>
            <a:custGeom>
              <a:avLst/>
              <a:gdLst/>
              <a:ahLst/>
              <a:cxnLst/>
              <a:rect l="l" t="t" r="r" b="b"/>
              <a:pathLst>
                <a:path w="2410" h="6729" extrusionOk="0">
                  <a:moveTo>
                    <a:pt x="2280" y="1"/>
                  </a:moveTo>
                  <a:lnTo>
                    <a:pt x="2261" y="19"/>
                  </a:lnTo>
                  <a:lnTo>
                    <a:pt x="2243" y="56"/>
                  </a:lnTo>
                  <a:lnTo>
                    <a:pt x="0" y="6618"/>
                  </a:lnTo>
                  <a:lnTo>
                    <a:pt x="0" y="6636"/>
                  </a:lnTo>
                  <a:lnTo>
                    <a:pt x="19" y="6673"/>
                  </a:lnTo>
                  <a:lnTo>
                    <a:pt x="37" y="6710"/>
                  </a:lnTo>
                  <a:lnTo>
                    <a:pt x="56" y="6710"/>
                  </a:lnTo>
                  <a:lnTo>
                    <a:pt x="93" y="6729"/>
                  </a:lnTo>
                  <a:lnTo>
                    <a:pt x="130" y="6710"/>
                  </a:lnTo>
                  <a:lnTo>
                    <a:pt x="167" y="6673"/>
                  </a:lnTo>
                  <a:lnTo>
                    <a:pt x="2409" y="112"/>
                  </a:lnTo>
                  <a:lnTo>
                    <a:pt x="2409" y="75"/>
                  </a:lnTo>
                  <a:lnTo>
                    <a:pt x="2391" y="38"/>
                  </a:lnTo>
                  <a:lnTo>
                    <a:pt x="2372" y="19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10843348" y="3553868"/>
              <a:ext cx="70167" cy="188998"/>
            </a:xfrm>
            <a:custGeom>
              <a:avLst/>
              <a:gdLst/>
              <a:ahLst/>
              <a:cxnLst/>
              <a:rect l="l" t="t" r="r" b="b"/>
              <a:pathLst>
                <a:path w="1762" h="4746" extrusionOk="0">
                  <a:moveTo>
                    <a:pt x="1650" y="1"/>
                  </a:moveTo>
                  <a:lnTo>
                    <a:pt x="1613" y="19"/>
                  </a:lnTo>
                  <a:lnTo>
                    <a:pt x="1595" y="56"/>
                  </a:lnTo>
                  <a:lnTo>
                    <a:pt x="19" y="4616"/>
                  </a:lnTo>
                  <a:lnTo>
                    <a:pt x="1" y="4653"/>
                  </a:lnTo>
                  <a:lnTo>
                    <a:pt x="19" y="4690"/>
                  </a:lnTo>
                  <a:lnTo>
                    <a:pt x="38" y="4708"/>
                  </a:lnTo>
                  <a:lnTo>
                    <a:pt x="75" y="4727"/>
                  </a:lnTo>
                  <a:lnTo>
                    <a:pt x="93" y="4745"/>
                  </a:lnTo>
                  <a:lnTo>
                    <a:pt x="149" y="4727"/>
                  </a:lnTo>
                  <a:lnTo>
                    <a:pt x="186" y="4671"/>
                  </a:lnTo>
                  <a:lnTo>
                    <a:pt x="1762" y="112"/>
                  </a:lnTo>
                  <a:lnTo>
                    <a:pt x="1762" y="75"/>
                  </a:lnTo>
                  <a:lnTo>
                    <a:pt x="1762" y="38"/>
                  </a:lnTo>
                  <a:lnTo>
                    <a:pt x="1743" y="1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10709033" y="3454952"/>
              <a:ext cx="48743" cy="98242"/>
            </a:xfrm>
            <a:custGeom>
              <a:avLst/>
              <a:gdLst/>
              <a:ahLst/>
              <a:cxnLst/>
              <a:rect l="l" t="t" r="r" b="b"/>
              <a:pathLst>
                <a:path w="1224" h="2467" extrusionOk="0">
                  <a:moveTo>
                    <a:pt x="1131" y="1"/>
                  </a:moveTo>
                  <a:lnTo>
                    <a:pt x="1094" y="20"/>
                  </a:lnTo>
                  <a:lnTo>
                    <a:pt x="1075" y="38"/>
                  </a:lnTo>
                  <a:lnTo>
                    <a:pt x="1057" y="57"/>
                  </a:lnTo>
                  <a:lnTo>
                    <a:pt x="19" y="2336"/>
                  </a:lnTo>
                  <a:lnTo>
                    <a:pt x="0" y="2373"/>
                  </a:lnTo>
                  <a:lnTo>
                    <a:pt x="0" y="2410"/>
                  </a:lnTo>
                  <a:lnTo>
                    <a:pt x="19" y="2429"/>
                  </a:lnTo>
                  <a:lnTo>
                    <a:pt x="56" y="2448"/>
                  </a:lnTo>
                  <a:lnTo>
                    <a:pt x="93" y="2466"/>
                  </a:lnTo>
                  <a:lnTo>
                    <a:pt x="130" y="2448"/>
                  </a:lnTo>
                  <a:lnTo>
                    <a:pt x="167" y="2410"/>
                  </a:lnTo>
                  <a:lnTo>
                    <a:pt x="1205" y="131"/>
                  </a:lnTo>
                  <a:lnTo>
                    <a:pt x="1224" y="94"/>
                  </a:lnTo>
                  <a:lnTo>
                    <a:pt x="1205" y="57"/>
                  </a:lnTo>
                  <a:lnTo>
                    <a:pt x="1187" y="38"/>
                  </a:lnTo>
                  <a:lnTo>
                    <a:pt x="1168" y="20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10653682" y="3602570"/>
              <a:ext cx="165383" cy="11867"/>
            </a:xfrm>
            <a:custGeom>
              <a:avLst/>
              <a:gdLst/>
              <a:ahLst/>
              <a:cxnLst/>
              <a:rect l="l" t="t" r="r" b="b"/>
              <a:pathLst>
                <a:path w="4153" h="298" extrusionOk="0">
                  <a:moveTo>
                    <a:pt x="4059" y="1"/>
                  </a:moveTo>
                  <a:lnTo>
                    <a:pt x="93" y="112"/>
                  </a:lnTo>
                  <a:lnTo>
                    <a:pt x="56" y="131"/>
                  </a:lnTo>
                  <a:lnTo>
                    <a:pt x="19" y="149"/>
                  </a:lnTo>
                  <a:lnTo>
                    <a:pt x="0" y="168"/>
                  </a:lnTo>
                  <a:lnTo>
                    <a:pt x="0" y="205"/>
                  </a:lnTo>
                  <a:lnTo>
                    <a:pt x="19" y="242"/>
                  </a:lnTo>
                  <a:lnTo>
                    <a:pt x="37" y="279"/>
                  </a:lnTo>
                  <a:lnTo>
                    <a:pt x="56" y="279"/>
                  </a:lnTo>
                  <a:lnTo>
                    <a:pt x="93" y="297"/>
                  </a:lnTo>
                  <a:lnTo>
                    <a:pt x="4059" y="186"/>
                  </a:lnTo>
                  <a:lnTo>
                    <a:pt x="4097" y="168"/>
                  </a:lnTo>
                  <a:lnTo>
                    <a:pt x="4134" y="149"/>
                  </a:lnTo>
                  <a:lnTo>
                    <a:pt x="4152" y="131"/>
                  </a:lnTo>
                  <a:lnTo>
                    <a:pt x="4152" y="94"/>
                  </a:lnTo>
                  <a:lnTo>
                    <a:pt x="4152" y="56"/>
                  </a:lnTo>
                  <a:lnTo>
                    <a:pt x="4115" y="38"/>
                  </a:lnTo>
                  <a:lnTo>
                    <a:pt x="4097" y="19"/>
                  </a:lnTo>
                  <a:lnTo>
                    <a:pt x="4059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10710506" y="3807014"/>
              <a:ext cx="264262" cy="13341"/>
            </a:xfrm>
            <a:custGeom>
              <a:avLst/>
              <a:gdLst/>
              <a:ahLst/>
              <a:cxnLst/>
              <a:rect l="l" t="t" r="r" b="b"/>
              <a:pathLst>
                <a:path w="6636" h="335" extrusionOk="0">
                  <a:moveTo>
                    <a:pt x="6543" y="1"/>
                  </a:moveTo>
                  <a:lnTo>
                    <a:pt x="75" y="149"/>
                  </a:lnTo>
                  <a:lnTo>
                    <a:pt x="38" y="168"/>
                  </a:lnTo>
                  <a:lnTo>
                    <a:pt x="19" y="186"/>
                  </a:lnTo>
                  <a:lnTo>
                    <a:pt x="1" y="205"/>
                  </a:lnTo>
                  <a:lnTo>
                    <a:pt x="1" y="242"/>
                  </a:lnTo>
                  <a:lnTo>
                    <a:pt x="1" y="279"/>
                  </a:lnTo>
                  <a:lnTo>
                    <a:pt x="19" y="297"/>
                  </a:lnTo>
                  <a:lnTo>
                    <a:pt x="38" y="316"/>
                  </a:lnTo>
                  <a:lnTo>
                    <a:pt x="75" y="335"/>
                  </a:lnTo>
                  <a:lnTo>
                    <a:pt x="6543" y="186"/>
                  </a:lnTo>
                  <a:lnTo>
                    <a:pt x="6580" y="168"/>
                  </a:lnTo>
                  <a:lnTo>
                    <a:pt x="6617" y="149"/>
                  </a:lnTo>
                  <a:lnTo>
                    <a:pt x="6636" y="131"/>
                  </a:lnTo>
                  <a:lnTo>
                    <a:pt x="6636" y="94"/>
                  </a:lnTo>
                  <a:lnTo>
                    <a:pt x="6617" y="57"/>
                  </a:lnTo>
                  <a:lnTo>
                    <a:pt x="6599" y="38"/>
                  </a:lnTo>
                  <a:lnTo>
                    <a:pt x="6580" y="19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10804244" y="4023284"/>
              <a:ext cx="328496" cy="41376"/>
            </a:xfrm>
            <a:custGeom>
              <a:avLst/>
              <a:gdLst/>
              <a:ahLst/>
              <a:cxnLst/>
              <a:rect l="l" t="t" r="r" b="b"/>
              <a:pathLst>
                <a:path w="8249" h="1039" extrusionOk="0">
                  <a:moveTo>
                    <a:pt x="8156" y="0"/>
                  </a:moveTo>
                  <a:lnTo>
                    <a:pt x="75" y="872"/>
                  </a:lnTo>
                  <a:lnTo>
                    <a:pt x="37" y="872"/>
                  </a:lnTo>
                  <a:lnTo>
                    <a:pt x="19" y="890"/>
                  </a:lnTo>
                  <a:lnTo>
                    <a:pt x="0" y="927"/>
                  </a:lnTo>
                  <a:lnTo>
                    <a:pt x="0" y="964"/>
                  </a:lnTo>
                  <a:lnTo>
                    <a:pt x="0" y="983"/>
                  </a:lnTo>
                  <a:lnTo>
                    <a:pt x="19" y="1020"/>
                  </a:lnTo>
                  <a:lnTo>
                    <a:pt x="56" y="1038"/>
                  </a:lnTo>
                  <a:lnTo>
                    <a:pt x="93" y="1038"/>
                  </a:lnTo>
                  <a:lnTo>
                    <a:pt x="8174" y="167"/>
                  </a:lnTo>
                  <a:lnTo>
                    <a:pt x="8193" y="167"/>
                  </a:lnTo>
                  <a:lnTo>
                    <a:pt x="8230" y="149"/>
                  </a:lnTo>
                  <a:lnTo>
                    <a:pt x="8248" y="112"/>
                  </a:lnTo>
                  <a:lnTo>
                    <a:pt x="8248" y="75"/>
                  </a:lnTo>
                  <a:lnTo>
                    <a:pt x="8230" y="38"/>
                  </a:lnTo>
                  <a:lnTo>
                    <a:pt x="8211" y="19"/>
                  </a:lnTo>
                  <a:lnTo>
                    <a:pt x="8174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10928963" y="4160549"/>
              <a:ext cx="315952" cy="64274"/>
            </a:xfrm>
            <a:custGeom>
              <a:avLst/>
              <a:gdLst/>
              <a:ahLst/>
              <a:cxnLst/>
              <a:rect l="l" t="t" r="r" b="b"/>
              <a:pathLst>
                <a:path w="7934" h="1614" extrusionOk="0">
                  <a:moveTo>
                    <a:pt x="7822" y="1"/>
                  </a:moveTo>
                  <a:lnTo>
                    <a:pt x="56" y="1447"/>
                  </a:lnTo>
                  <a:lnTo>
                    <a:pt x="38" y="1447"/>
                  </a:lnTo>
                  <a:lnTo>
                    <a:pt x="1" y="1484"/>
                  </a:lnTo>
                  <a:lnTo>
                    <a:pt x="1" y="1502"/>
                  </a:lnTo>
                  <a:lnTo>
                    <a:pt x="1" y="1539"/>
                  </a:lnTo>
                  <a:lnTo>
                    <a:pt x="19" y="1595"/>
                  </a:lnTo>
                  <a:lnTo>
                    <a:pt x="75" y="1613"/>
                  </a:lnTo>
                  <a:lnTo>
                    <a:pt x="93" y="1613"/>
                  </a:lnTo>
                  <a:lnTo>
                    <a:pt x="7859" y="168"/>
                  </a:lnTo>
                  <a:lnTo>
                    <a:pt x="7896" y="149"/>
                  </a:lnTo>
                  <a:lnTo>
                    <a:pt x="7915" y="131"/>
                  </a:lnTo>
                  <a:lnTo>
                    <a:pt x="7933" y="94"/>
                  </a:lnTo>
                  <a:lnTo>
                    <a:pt x="7933" y="56"/>
                  </a:lnTo>
                  <a:lnTo>
                    <a:pt x="7915" y="38"/>
                  </a:lnTo>
                  <a:lnTo>
                    <a:pt x="789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0554050" y="3923651"/>
              <a:ext cx="687177" cy="831135"/>
            </a:xfrm>
            <a:custGeom>
              <a:avLst/>
              <a:gdLst/>
              <a:ahLst/>
              <a:cxnLst/>
              <a:rect l="l" t="t" r="r" b="b"/>
              <a:pathLst>
                <a:path w="17256" h="20871" extrusionOk="0">
                  <a:moveTo>
                    <a:pt x="0" y="0"/>
                  </a:moveTo>
                  <a:lnTo>
                    <a:pt x="167" y="297"/>
                  </a:lnTo>
                  <a:lnTo>
                    <a:pt x="334" y="593"/>
                  </a:lnTo>
                  <a:lnTo>
                    <a:pt x="464" y="909"/>
                  </a:lnTo>
                  <a:lnTo>
                    <a:pt x="593" y="1224"/>
                  </a:lnTo>
                  <a:lnTo>
                    <a:pt x="816" y="1854"/>
                  </a:lnTo>
                  <a:lnTo>
                    <a:pt x="1020" y="2484"/>
                  </a:lnTo>
                  <a:lnTo>
                    <a:pt x="1168" y="3151"/>
                  </a:lnTo>
                  <a:lnTo>
                    <a:pt x="1316" y="3818"/>
                  </a:lnTo>
                  <a:lnTo>
                    <a:pt x="1427" y="4486"/>
                  </a:lnTo>
                  <a:lnTo>
                    <a:pt x="1539" y="5171"/>
                  </a:lnTo>
                  <a:lnTo>
                    <a:pt x="1724" y="6524"/>
                  </a:lnTo>
                  <a:lnTo>
                    <a:pt x="1835" y="7210"/>
                  </a:lnTo>
                  <a:lnTo>
                    <a:pt x="1946" y="7896"/>
                  </a:lnTo>
                  <a:lnTo>
                    <a:pt x="2095" y="8563"/>
                  </a:lnTo>
                  <a:lnTo>
                    <a:pt x="2261" y="9212"/>
                  </a:lnTo>
                  <a:lnTo>
                    <a:pt x="2447" y="9879"/>
                  </a:lnTo>
                  <a:lnTo>
                    <a:pt x="2669" y="10509"/>
                  </a:lnTo>
                  <a:lnTo>
                    <a:pt x="2855" y="10954"/>
                  </a:lnTo>
                  <a:lnTo>
                    <a:pt x="3058" y="11380"/>
                  </a:lnTo>
                  <a:lnTo>
                    <a:pt x="3281" y="11788"/>
                  </a:lnTo>
                  <a:lnTo>
                    <a:pt x="3522" y="12196"/>
                  </a:lnTo>
                  <a:lnTo>
                    <a:pt x="3763" y="12604"/>
                  </a:lnTo>
                  <a:lnTo>
                    <a:pt x="4022" y="12993"/>
                  </a:lnTo>
                  <a:lnTo>
                    <a:pt x="4300" y="13382"/>
                  </a:lnTo>
                  <a:lnTo>
                    <a:pt x="4578" y="13753"/>
                  </a:lnTo>
                  <a:lnTo>
                    <a:pt x="5153" y="14494"/>
                  </a:lnTo>
                  <a:lnTo>
                    <a:pt x="5764" y="15199"/>
                  </a:lnTo>
                  <a:lnTo>
                    <a:pt x="6413" y="15866"/>
                  </a:lnTo>
                  <a:lnTo>
                    <a:pt x="7080" y="16514"/>
                  </a:lnTo>
                  <a:lnTo>
                    <a:pt x="7433" y="16830"/>
                  </a:lnTo>
                  <a:lnTo>
                    <a:pt x="7785" y="17126"/>
                  </a:lnTo>
                  <a:lnTo>
                    <a:pt x="8155" y="17423"/>
                  </a:lnTo>
                  <a:lnTo>
                    <a:pt x="8526" y="17701"/>
                  </a:lnTo>
                  <a:lnTo>
                    <a:pt x="8897" y="17979"/>
                  </a:lnTo>
                  <a:lnTo>
                    <a:pt x="9286" y="18238"/>
                  </a:lnTo>
                  <a:lnTo>
                    <a:pt x="9675" y="18498"/>
                  </a:lnTo>
                  <a:lnTo>
                    <a:pt x="10064" y="18739"/>
                  </a:lnTo>
                  <a:lnTo>
                    <a:pt x="10472" y="18961"/>
                  </a:lnTo>
                  <a:lnTo>
                    <a:pt x="10880" y="19183"/>
                  </a:lnTo>
                  <a:lnTo>
                    <a:pt x="11288" y="19387"/>
                  </a:lnTo>
                  <a:lnTo>
                    <a:pt x="11714" y="19591"/>
                  </a:lnTo>
                  <a:lnTo>
                    <a:pt x="12140" y="19777"/>
                  </a:lnTo>
                  <a:lnTo>
                    <a:pt x="12567" y="19943"/>
                  </a:lnTo>
                  <a:lnTo>
                    <a:pt x="12993" y="20092"/>
                  </a:lnTo>
                  <a:lnTo>
                    <a:pt x="13419" y="20240"/>
                  </a:lnTo>
                  <a:lnTo>
                    <a:pt x="13864" y="20370"/>
                  </a:lnTo>
                  <a:lnTo>
                    <a:pt x="14309" y="20481"/>
                  </a:lnTo>
                  <a:lnTo>
                    <a:pt x="14754" y="20592"/>
                  </a:lnTo>
                  <a:lnTo>
                    <a:pt x="15198" y="20685"/>
                  </a:lnTo>
                  <a:lnTo>
                    <a:pt x="15662" y="20740"/>
                  </a:lnTo>
                  <a:lnTo>
                    <a:pt x="16125" y="20796"/>
                  </a:lnTo>
                  <a:lnTo>
                    <a:pt x="16570" y="20833"/>
                  </a:lnTo>
                  <a:lnTo>
                    <a:pt x="17033" y="20870"/>
                  </a:lnTo>
                  <a:lnTo>
                    <a:pt x="17145" y="20407"/>
                  </a:lnTo>
                  <a:lnTo>
                    <a:pt x="17200" y="19906"/>
                  </a:lnTo>
                  <a:lnTo>
                    <a:pt x="17237" y="19387"/>
                  </a:lnTo>
                  <a:lnTo>
                    <a:pt x="17256" y="18850"/>
                  </a:lnTo>
                  <a:lnTo>
                    <a:pt x="17256" y="18294"/>
                  </a:lnTo>
                  <a:lnTo>
                    <a:pt x="17219" y="17738"/>
                  </a:lnTo>
                  <a:lnTo>
                    <a:pt x="17163" y="17163"/>
                  </a:lnTo>
                  <a:lnTo>
                    <a:pt x="17089" y="16589"/>
                  </a:lnTo>
                  <a:lnTo>
                    <a:pt x="16996" y="16014"/>
                  </a:lnTo>
                  <a:lnTo>
                    <a:pt x="16885" y="15458"/>
                  </a:lnTo>
                  <a:lnTo>
                    <a:pt x="16755" y="14902"/>
                  </a:lnTo>
                  <a:lnTo>
                    <a:pt x="16607" y="14365"/>
                  </a:lnTo>
                  <a:lnTo>
                    <a:pt x="16440" y="13846"/>
                  </a:lnTo>
                  <a:lnTo>
                    <a:pt x="16255" y="13345"/>
                  </a:lnTo>
                  <a:lnTo>
                    <a:pt x="16070" y="12882"/>
                  </a:lnTo>
                  <a:lnTo>
                    <a:pt x="15866" y="12455"/>
                  </a:lnTo>
                  <a:lnTo>
                    <a:pt x="15551" y="11881"/>
                  </a:lnTo>
                  <a:lnTo>
                    <a:pt x="15236" y="11325"/>
                  </a:lnTo>
                  <a:lnTo>
                    <a:pt x="14902" y="10769"/>
                  </a:lnTo>
                  <a:lnTo>
                    <a:pt x="14550" y="10213"/>
                  </a:lnTo>
                  <a:lnTo>
                    <a:pt x="14179" y="9675"/>
                  </a:lnTo>
                  <a:lnTo>
                    <a:pt x="13808" y="9156"/>
                  </a:lnTo>
                  <a:lnTo>
                    <a:pt x="13419" y="8637"/>
                  </a:lnTo>
                  <a:lnTo>
                    <a:pt x="12993" y="8137"/>
                  </a:lnTo>
                  <a:lnTo>
                    <a:pt x="12585" y="7637"/>
                  </a:lnTo>
                  <a:lnTo>
                    <a:pt x="12140" y="7155"/>
                  </a:lnTo>
                  <a:lnTo>
                    <a:pt x="11695" y="6691"/>
                  </a:lnTo>
                  <a:lnTo>
                    <a:pt x="11232" y="6228"/>
                  </a:lnTo>
                  <a:lnTo>
                    <a:pt x="10769" y="5783"/>
                  </a:lnTo>
                  <a:lnTo>
                    <a:pt x="10287" y="5338"/>
                  </a:lnTo>
                  <a:lnTo>
                    <a:pt x="9786" y="4930"/>
                  </a:lnTo>
                  <a:lnTo>
                    <a:pt x="9286" y="4523"/>
                  </a:lnTo>
                  <a:lnTo>
                    <a:pt x="8767" y="4115"/>
                  </a:lnTo>
                  <a:lnTo>
                    <a:pt x="8230" y="3744"/>
                  </a:lnTo>
                  <a:lnTo>
                    <a:pt x="7711" y="3374"/>
                  </a:lnTo>
                  <a:lnTo>
                    <a:pt x="7155" y="3021"/>
                  </a:lnTo>
                  <a:lnTo>
                    <a:pt x="6599" y="2688"/>
                  </a:lnTo>
                  <a:lnTo>
                    <a:pt x="6042" y="2354"/>
                  </a:lnTo>
                  <a:lnTo>
                    <a:pt x="5468" y="2058"/>
                  </a:lnTo>
                  <a:lnTo>
                    <a:pt x="4893" y="1761"/>
                  </a:lnTo>
                  <a:lnTo>
                    <a:pt x="4300" y="1483"/>
                  </a:lnTo>
                  <a:lnTo>
                    <a:pt x="3707" y="1224"/>
                  </a:lnTo>
                  <a:lnTo>
                    <a:pt x="3096" y="964"/>
                  </a:lnTo>
                  <a:lnTo>
                    <a:pt x="2502" y="742"/>
                  </a:lnTo>
                  <a:lnTo>
                    <a:pt x="1891" y="538"/>
                  </a:lnTo>
                  <a:lnTo>
                    <a:pt x="1261" y="334"/>
                  </a:lnTo>
                  <a:lnTo>
                    <a:pt x="63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0641138" y="4001143"/>
              <a:ext cx="594908" cy="756588"/>
            </a:xfrm>
            <a:custGeom>
              <a:avLst/>
              <a:gdLst/>
              <a:ahLst/>
              <a:cxnLst/>
              <a:rect l="l" t="t" r="r" b="b"/>
              <a:pathLst>
                <a:path w="14939" h="18999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19" y="149"/>
                  </a:lnTo>
                  <a:lnTo>
                    <a:pt x="482" y="649"/>
                  </a:lnTo>
                  <a:lnTo>
                    <a:pt x="1687" y="1965"/>
                  </a:lnTo>
                  <a:lnTo>
                    <a:pt x="3448" y="3967"/>
                  </a:lnTo>
                  <a:lnTo>
                    <a:pt x="4486" y="5172"/>
                  </a:lnTo>
                  <a:lnTo>
                    <a:pt x="5616" y="6487"/>
                  </a:lnTo>
                  <a:lnTo>
                    <a:pt x="6784" y="7915"/>
                  </a:lnTo>
                  <a:lnTo>
                    <a:pt x="7989" y="9397"/>
                  </a:lnTo>
                  <a:lnTo>
                    <a:pt x="9212" y="10954"/>
                  </a:lnTo>
                  <a:lnTo>
                    <a:pt x="10435" y="12548"/>
                  </a:lnTo>
                  <a:lnTo>
                    <a:pt x="11621" y="14161"/>
                  </a:lnTo>
                  <a:lnTo>
                    <a:pt x="12196" y="14976"/>
                  </a:lnTo>
                  <a:lnTo>
                    <a:pt x="12752" y="15792"/>
                  </a:lnTo>
                  <a:lnTo>
                    <a:pt x="13289" y="16589"/>
                  </a:lnTo>
                  <a:lnTo>
                    <a:pt x="13808" y="17386"/>
                  </a:lnTo>
                  <a:lnTo>
                    <a:pt x="14309" y="18183"/>
                  </a:lnTo>
                  <a:lnTo>
                    <a:pt x="14772" y="18961"/>
                  </a:lnTo>
                  <a:lnTo>
                    <a:pt x="14809" y="18998"/>
                  </a:lnTo>
                  <a:lnTo>
                    <a:pt x="14902" y="18998"/>
                  </a:lnTo>
                  <a:lnTo>
                    <a:pt x="14920" y="18961"/>
                  </a:lnTo>
                  <a:lnTo>
                    <a:pt x="14939" y="18943"/>
                  </a:lnTo>
                  <a:lnTo>
                    <a:pt x="14939" y="18906"/>
                  </a:lnTo>
                  <a:lnTo>
                    <a:pt x="14920" y="18868"/>
                  </a:lnTo>
                  <a:lnTo>
                    <a:pt x="14457" y="18090"/>
                  </a:lnTo>
                  <a:lnTo>
                    <a:pt x="13957" y="17293"/>
                  </a:lnTo>
                  <a:lnTo>
                    <a:pt x="13438" y="16496"/>
                  </a:lnTo>
                  <a:lnTo>
                    <a:pt x="12900" y="15699"/>
                  </a:lnTo>
                  <a:lnTo>
                    <a:pt x="12326" y="14884"/>
                  </a:lnTo>
                  <a:lnTo>
                    <a:pt x="11751" y="14068"/>
                  </a:lnTo>
                  <a:lnTo>
                    <a:pt x="10565" y="12456"/>
                  </a:lnTo>
                  <a:lnTo>
                    <a:pt x="9360" y="10862"/>
                  </a:lnTo>
                  <a:lnTo>
                    <a:pt x="8137" y="9305"/>
                  </a:lnTo>
                  <a:lnTo>
                    <a:pt x="6914" y="7803"/>
                  </a:lnTo>
                  <a:lnTo>
                    <a:pt x="5746" y="6376"/>
                  </a:lnTo>
                  <a:lnTo>
                    <a:pt x="4615" y="5060"/>
                  </a:lnTo>
                  <a:lnTo>
                    <a:pt x="3577" y="3856"/>
                  </a:lnTo>
                  <a:lnTo>
                    <a:pt x="1817" y="1854"/>
                  </a:lnTo>
                  <a:lnTo>
                    <a:pt x="612" y="519"/>
                  </a:lnTo>
                  <a:lnTo>
                    <a:pt x="149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0950387" y="4492700"/>
              <a:ext cx="252435" cy="180117"/>
            </a:xfrm>
            <a:custGeom>
              <a:avLst/>
              <a:gdLst/>
              <a:ahLst/>
              <a:cxnLst/>
              <a:rect l="l" t="t" r="r" b="b"/>
              <a:pathLst>
                <a:path w="6339" h="4523" extrusionOk="0">
                  <a:moveTo>
                    <a:pt x="6228" y="0"/>
                  </a:moveTo>
                  <a:lnTo>
                    <a:pt x="6209" y="19"/>
                  </a:lnTo>
                  <a:lnTo>
                    <a:pt x="6191" y="37"/>
                  </a:lnTo>
                  <a:lnTo>
                    <a:pt x="6172" y="75"/>
                  </a:lnTo>
                  <a:lnTo>
                    <a:pt x="5672" y="4337"/>
                  </a:lnTo>
                  <a:lnTo>
                    <a:pt x="111" y="3411"/>
                  </a:lnTo>
                  <a:lnTo>
                    <a:pt x="74" y="3411"/>
                  </a:lnTo>
                  <a:lnTo>
                    <a:pt x="37" y="3429"/>
                  </a:lnTo>
                  <a:lnTo>
                    <a:pt x="19" y="3448"/>
                  </a:lnTo>
                  <a:lnTo>
                    <a:pt x="0" y="3485"/>
                  </a:lnTo>
                  <a:lnTo>
                    <a:pt x="0" y="3522"/>
                  </a:lnTo>
                  <a:lnTo>
                    <a:pt x="19" y="3540"/>
                  </a:lnTo>
                  <a:lnTo>
                    <a:pt x="37" y="3559"/>
                  </a:lnTo>
                  <a:lnTo>
                    <a:pt x="74" y="3578"/>
                  </a:lnTo>
                  <a:lnTo>
                    <a:pt x="5727" y="4523"/>
                  </a:lnTo>
                  <a:lnTo>
                    <a:pt x="5746" y="4523"/>
                  </a:lnTo>
                  <a:lnTo>
                    <a:pt x="5801" y="4504"/>
                  </a:lnTo>
                  <a:lnTo>
                    <a:pt x="5820" y="4467"/>
                  </a:lnTo>
                  <a:lnTo>
                    <a:pt x="5839" y="4449"/>
                  </a:lnTo>
                  <a:lnTo>
                    <a:pt x="6339" y="93"/>
                  </a:lnTo>
                  <a:lnTo>
                    <a:pt x="6339" y="56"/>
                  </a:lnTo>
                  <a:lnTo>
                    <a:pt x="6320" y="37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10814558" y="4307450"/>
              <a:ext cx="290107" cy="212612"/>
            </a:xfrm>
            <a:custGeom>
              <a:avLst/>
              <a:gdLst/>
              <a:ahLst/>
              <a:cxnLst/>
              <a:rect l="l" t="t" r="r" b="b"/>
              <a:pathLst>
                <a:path w="7285" h="5339" extrusionOk="0">
                  <a:moveTo>
                    <a:pt x="7211" y="0"/>
                  </a:moveTo>
                  <a:lnTo>
                    <a:pt x="7174" y="19"/>
                  </a:lnTo>
                  <a:lnTo>
                    <a:pt x="7155" y="19"/>
                  </a:lnTo>
                  <a:lnTo>
                    <a:pt x="7118" y="56"/>
                  </a:lnTo>
                  <a:lnTo>
                    <a:pt x="7118" y="74"/>
                  </a:lnTo>
                  <a:lnTo>
                    <a:pt x="6395" y="5153"/>
                  </a:lnTo>
                  <a:lnTo>
                    <a:pt x="94" y="4949"/>
                  </a:lnTo>
                  <a:lnTo>
                    <a:pt x="57" y="4967"/>
                  </a:lnTo>
                  <a:lnTo>
                    <a:pt x="38" y="4986"/>
                  </a:lnTo>
                  <a:lnTo>
                    <a:pt x="1" y="5005"/>
                  </a:lnTo>
                  <a:lnTo>
                    <a:pt x="1" y="5042"/>
                  </a:lnTo>
                  <a:lnTo>
                    <a:pt x="1" y="5079"/>
                  </a:lnTo>
                  <a:lnTo>
                    <a:pt x="19" y="5097"/>
                  </a:lnTo>
                  <a:lnTo>
                    <a:pt x="57" y="5116"/>
                  </a:lnTo>
                  <a:lnTo>
                    <a:pt x="75" y="5134"/>
                  </a:lnTo>
                  <a:lnTo>
                    <a:pt x="6469" y="5338"/>
                  </a:lnTo>
                  <a:lnTo>
                    <a:pt x="6506" y="5338"/>
                  </a:lnTo>
                  <a:lnTo>
                    <a:pt x="6525" y="5320"/>
                  </a:lnTo>
                  <a:lnTo>
                    <a:pt x="6544" y="5283"/>
                  </a:lnTo>
                  <a:lnTo>
                    <a:pt x="6562" y="5264"/>
                  </a:lnTo>
                  <a:lnTo>
                    <a:pt x="7285" y="111"/>
                  </a:lnTo>
                  <a:lnTo>
                    <a:pt x="7285" y="74"/>
                  </a:lnTo>
                  <a:lnTo>
                    <a:pt x="7266" y="37"/>
                  </a:lnTo>
                  <a:lnTo>
                    <a:pt x="7248" y="1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0686892" y="4156885"/>
              <a:ext cx="276089" cy="201542"/>
            </a:xfrm>
            <a:custGeom>
              <a:avLst/>
              <a:gdLst/>
              <a:ahLst/>
              <a:cxnLst/>
              <a:rect l="l" t="t" r="r" b="b"/>
              <a:pathLst>
                <a:path w="6933" h="5061" extrusionOk="0">
                  <a:moveTo>
                    <a:pt x="6821" y="0"/>
                  </a:moveTo>
                  <a:lnTo>
                    <a:pt x="6784" y="19"/>
                  </a:lnTo>
                  <a:lnTo>
                    <a:pt x="6765" y="37"/>
                  </a:lnTo>
                  <a:lnTo>
                    <a:pt x="6765" y="74"/>
                  </a:lnTo>
                  <a:lnTo>
                    <a:pt x="6450" y="4875"/>
                  </a:lnTo>
                  <a:lnTo>
                    <a:pt x="93" y="4263"/>
                  </a:lnTo>
                  <a:lnTo>
                    <a:pt x="56" y="4263"/>
                  </a:lnTo>
                  <a:lnTo>
                    <a:pt x="38" y="4282"/>
                  </a:lnTo>
                  <a:lnTo>
                    <a:pt x="19" y="4300"/>
                  </a:lnTo>
                  <a:lnTo>
                    <a:pt x="0" y="4337"/>
                  </a:lnTo>
                  <a:lnTo>
                    <a:pt x="0" y="4374"/>
                  </a:lnTo>
                  <a:lnTo>
                    <a:pt x="19" y="4393"/>
                  </a:lnTo>
                  <a:lnTo>
                    <a:pt x="56" y="4430"/>
                  </a:lnTo>
                  <a:lnTo>
                    <a:pt x="75" y="4430"/>
                  </a:lnTo>
                  <a:lnTo>
                    <a:pt x="6525" y="5060"/>
                  </a:lnTo>
                  <a:lnTo>
                    <a:pt x="6543" y="5060"/>
                  </a:lnTo>
                  <a:lnTo>
                    <a:pt x="6599" y="5042"/>
                  </a:lnTo>
                  <a:lnTo>
                    <a:pt x="6617" y="5004"/>
                  </a:lnTo>
                  <a:lnTo>
                    <a:pt x="6617" y="4967"/>
                  </a:lnTo>
                  <a:lnTo>
                    <a:pt x="6932" y="93"/>
                  </a:lnTo>
                  <a:lnTo>
                    <a:pt x="6932" y="56"/>
                  </a:lnTo>
                  <a:lnTo>
                    <a:pt x="6914" y="19"/>
                  </a:lnTo>
                  <a:lnTo>
                    <a:pt x="689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0641138" y="4046181"/>
              <a:ext cx="164626" cy="138025"/>
            </a:xfrm>
            <a:custGeom>
              <a:avLst/>
              <a:gdLst/>
              <a:ahLst/>
              <a:cxnLst/>
              <a:rect l="l" t="t" r="r" b="b"/>
              <a:pathLst>
                <a:path w="4134" h="3466" extrusionOk="0">
                  <a:moveTo>
                    <a:pt x="3893" y="0"/>
                  </a:moveTo>
                  <a:lnTo>
                    <a:pt x="3855" y="19"/>
                  </a:lnTo>
                  <a:lnTo>
                    <a:pt x="3837" y="56"/>
                  </a:lnTo>
                  <a:lnTo>
                    <a:pt x="3837" y="93"/>
                  </a:lnTo>
                  <a:lnTo>
                    <a:pt x="3948" y="3281"/>
                  </a:lnTo>
                  <a:lnTo>
                    <a:pt x="93" y="2780"/>
                  </a:lnTo>
                  <a:lnTo>
                    <a:pt x="56" y="2780"/>
                  </a:lnTo>
                  <a:lnTo>
                    <a:pt x="37" y="2799"/>
                  </a:lnTo>
                  <a:lnTo>
                    <a:pt x="19" y="2817"/>
                  </a:lnTo>
                  <a:lnTo>
                    <a:pt x="0" y="2854"/>
                  </a:lnTo>
                  <a:lnTo>
                    <a:pt x="0" y="2891"/>
                  </a:lnTo>
                  <a:lnTo>
                    <a:pt x="19" y="2910"/>
                  </a:lnTo>
                  <a:lnTo>
                    <a:pt x="37" y="2947"/>
                  </a:lnTo>
                  <a:lnTo>
                    <a:pt x="74" y="2947"/>
                  </a:lnTo>
                  <a:lnTo>
                    <a:pt x="4022" y="3466"/>
                  </a:lnTo>
                  <a:lnTo>
                    <a:pt x="4078" y="3466"/>
                  </a:lnTo>
                  <a:lnTo>
                    <a:pt x="4096" y="3447"/>
                  </a:lnTo>
                  <a:lnTo>
                    <a:pt x="4115" y="3410"/>
                  </a:lnTo>
                  <a:lnTo>
                    <a:pt x="4133" y="3373"/>
                  </a:lnTo>
                  <a:lnTo>
                    <a:pt x="4004" y="74"/>
                  </a:lnTo>
                  <a:lnTo>
                    <a:pt x="4004" y="56"/>
                  </a:lnTo>
                  <a:lnTo>
                    <a:pt x="3985" y="1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9"/>
          <p:cNvGrpSpPr/>
          <p:nvPr/>
        </p:nvGrpSpPr>
        <p:grpSpPr>
          <a:xfrm>
            <a:off x="1195542" y="2407606"/>
            <a:ext cx="799791" cy="1768646"/>
            <a:chOff x="10554050" y="3035751"/>
            <a:chExt cx="778688" cy="1721980"/>
          </a:xfrm>
        </p:grpSpPr>
        <p:sp>
          <p:nvSpPr>
            <p:cNvPr id="466" name="Google Shape;466;p9"/>
            <p:cNvSpPr/>
            <p:nvPr/>
          </p:nvSpPr>
          <p:spPr>
            <a:xfrm>
              <a:off x="10780631" y="3035751"/>
              <a:ext cx="445853" cy="879082"/>
            </a:xfrm>
            <a:custGeom>
              <a:avLst/>
              <a:gdLst/>
              <a:ahLst/>
              <a:cxnLst/>
              <a:rect l="l" t="t" r="r" b="b"/>
              <a:pathLst>
                <a:path w="11196" h="22075" extrusionOk="0">
                  <a:moveTo>
                    <a:pt x="2521" y="0"/>
                  </a:moveTo>
                  <a:lnTo>
                    <a:pt x="2280" y="19"/>
                  </a:lnTo>
                  <a:lnTo>
                    <a:pt x="2039" y="56"/>
                  </a:lnTo>
                  <a:lnTo>
                    <a:pt x="1891" y="93"/>
                  </a:lnTo>
                  <a:lnTo>
                    <a:pt x="1743" y="149"/>
                  </a:lnTo>
                  <a:lnTo>
                    <a:pt x="1594" y="204"/>
                  </a:lnTo>
                  <a:lnTo>
                    <a:pt x="1465" y="278"/>
                  </a:lnTo>
                  <a:lnTo>
                    <a:pt x="1205" y="445"/>
                  </a:lnTo>
                  <a:lnTo>
                    <a:pt x="964" y="649"/>
                  </a:lnTo>
                  <a:lnTo>
                    <a:pt x="760" y="890"/>
                  </a:lnTo>
                  <a:lnTo>
                    <a:pt x="575" y="1150"/>
                  </a:lnTo>
                  <a:lnTo>
                    <a:pt x="408" y="1428"/>
                  </a:lnTo>
                  <a:lnTo>
                    <a:pt x="297" y="1706"/>
                  </a:lnTo>
                  <a:lnTo>
                    <a:pt x="186" y="2002"/>
                  </a:lnTo>
                  <a:lnTo>
                    <a:pt x="112" y="2317"/>
                  </a:lnTo>
                  <a:lnTo>
                    <a:pt x="56" y="2614"/>
                  </a:lnTo>
                  <a:lnTo>
                    <a:pt x="19" y="2929"/>
                  </a:lnTo>
                  <a:lnTo>
                    <a:pt x="0" y="3244"/>
                  </a:lnTo>
                  <a:lnTo>
                    <a:pt x="0" y="3559"/>
                  </a:lnTo>
                  <a:lnTo>
                    <a:pt x="19" y="4189"/>
                  </a:lnTo>
                  <a:lnTo>
                    <a:pt x="93" y="4986"/>
                  </a:lnTo>
                  <a:lnTo>
                    <a:pt x="204" y="5783"/>
                  </a:lnTo>
                  <a:lnTo>
                    <a:pt x="371" y="6580"/>
                  </a:lnTo>
                  <a:lnTo>
                    <a:pt x="538" y="7359"/>
                  </a:lnTo>
                  <a:lnTo>
                    <a:pt x="760" y="8137"/>
                  </a:lnTo>
                  <a:lnTo>
                    <a:pt x="1001" y="8915"/>
                  </a:lnTo>
                  <a:lnTo>
                    <a:pt x="1279" y="9675"/>
                  </a:lnTo>
                  <a:lnTo>
                    <a:pt x="1576" y="10417"/>
                  </a:lnTo>
                  <a:lnTo>
                    <a:pt x="1965" y="11306"/>
                  </a:lnTo>
                  <a:lnTo>
                    <a:pt x="2391" y="12159"/>
                  </a:lnTo>
                  <a:lnTo>
                    <a:pt x="2836" y="13012"/>
                  </a:lnTo>
                  <a:lnTo>
                    <a:pt x="3318" y="13827"/>
                  </a:lnTo>
                  <a:lnTo>
                    <a:pt x="3837" y="14643"/>
                  </a:lnTo>
                  <a:lnTo>
                    <a:pt x="4374" y="15421"/>
                  </a:lnTo>
                  <a:lnTo>
                    <a:pt x="4930" y="16200"/>
                  </a:lnTo>
                  <a:lnTo>
                    <a:pt x="5524" y="16941"/>
                  </a:lnTo>
                  <a:lnTo>
                    <a:pt x="6154" y="17682"/>
                  </a:lnTo>
                  <a:lnTo>
                    <a:pt x="6802" y="18387"/>
                  </a:lnTo>
                  <a:lnTo>
                    <a:pt x="7470" y="19054"/>
                  </a:lnTo>
                  <a:lnTo>
                    <a:pt x="8174" y="19721"/>
                  </a:lnTo>
                  <a:lnTo>
                    <a:pt x="8897" y="20351"/>
                  </a:lnTo>
                  <a:lnTo>
                    <a:pt x="9638" y="20944"/>
                  </a:lnTo>
                  <a:lnTo>
                    <a:pt x="10398" y="21519"/>
                  </a:lnTo>
                  <a:lnTo>
                    <a:pt x="11195" y="22075"/>
                  </a:lnTo>
                  <a:lnTo>
                    <a:pt x="10806" y="20370"/>
                  </a:lnTo>
                  <a:lnTo>
                    <a:pt x="10454" y="18702"/>
                  </a:lnTo>
                  <a:lnTo>
                    <a:pt x="9786" y="15403"/>
                  </a:lnTo>
                  <a:lnTo>
                    <a:pt x="9453" y="13772"/>
                  </a:lnTo>
                  <a:lnTo>
                    <a:pt x="9101" y="12159"/>
                  </a:lnTo>
                  <a:lnTo>
                    <a:pt x="8711" y="10565"/>
                  </a:lnTo>
                  <a:lnTo>
                    <a:pt x="8508" y="9768"/>
                  </a:lnTo>
                  <a:lnTo>
                    <a:pt x="8285" y="8990"/>
                  </a:lnTo>
                  <a:lnTo>
                    <a:pt x="8026" y="8044"/>
                  </a:lnTo>
                  <a:lnTo>
                    <a:pt x="7729" y="7099"/>
                  </a:lnTo>
                  <a:lnTo>
                    <a:pt x="7433" y="6172"/>
                  </a:lnTo>
                  <a:lnTo>
                    <a:pt x="7099" y="5246"/>
                  </a:lnTo>
                  <a:lnTo>
                    <a:pt x="6914" y="4782"/>
                  </a:lnTo>
                  <a:lnTo>
                    <a:pt x="6728" y="4337"/>
                  </a:lnTo>
                  <a:lnTo>
                    <a:pt x="6524" y="3893"/>
                  </a:lnTo>
                  <a:lnTo>
                    <a:pt x="6302" y="3466"/>
                  </a:lnTo>
                  <a:lnTo>
                    <a:pt x="6080" y="3040"/>
                  </a:lnTo>
                  <a:lnTo>
                    <a:pt x="5839" y="2614"/>
                  </a:lnTo>
                  <a:lnTo>
                    <a:pt x="5561" y="2206"/>
                  </a:lnTo>
                  <a:lnTo>
                    <a:pt x="5283" y="1798"/>
                  </a:lnTo>
                  <a:lnTo>
                    <a:pt x="4986" y="1409"/>
                  </a:lnTo>
                  <a:lnTo>
                    <a:pt x="4634" y="1057"/>
                  </a:lnTo>
                  <a:lnTo>
                    <a:pt x="4449" y="872"/>
                  </a:lnTo>
                  <a:lnTo>
                    <a:pt x="4263" y="723"/>
                  </a:lnTo>
                  <a:lnTo>
                    <a:pt x="4059" y="556"/>
                  </a:lnTo>
                  <a:lnTo>
                    <a:pt x="3855" y="427"/>
                  </a:lnTo>
                  <a:lnTo>
                    <a:pt x="3633" y="316"/>
                  </a:lnTo>
                  <a:lnTo>
                    <a:pt x="3429" y="204"/>
                  </a:lnTo>
                  <a:lnTo>
                    <a:pt x="3207" y="130"/>
                  </a:lnTo>
                  <a:lnTo>
                    <a:pt x="2984" y="56"/>
                  </a:lnTo>
                  <a:lnTo>
                    <a:pt x="2743" y="19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0856648" y="3107350"/>
              <a:ext cx="358004" cy="791990"/>
            </a:xfrm>
            <a:custGeom>
              <a:avLst/>
              <a:gdLst/>
              <a:ahLst/>
              <a:cxnLst/>
              <a:rect l="l" t="t" r="r" b="b"/>
              <a:pathLst>
                <a:path w="8990" h="19888" extrusionOk="0">
                  <a:moveTo>
                    <a:pt x="75" y="0"/>
                  </a:moveTo>
                  <a:lnTo>
                    <a:pt x="37" y="19"/>
                  </a:lnTo>
                  <a:lnTo>
                    <a:pt x="19" y="37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67" y="705"/>
                  </a:lnTo>
                  <a:lnTo>
                    <a:pt x="649" y="2224"/>
                  </a:lnTo>
                  <a:lnTo>
                    <a:pt x="983" y="3281"/>
                  </a:lnTo>
                  <a:lnTo>
                    <a:pt x="1409" y="4486"/>
                  </a:lnTo>
                  <a:lnTo>
                    <a:pt x="1872" y="5839"/>
                  </a:lnTo>
                  <a:lnTo>
                    <a:pt x="2428" y="7303"/>
                  </a:lnTo>
                  <a:lnTo>
                    <a:pt x="3021" y="8841"/>
                  </a:lnTo>
                  <a:lnTo>
                    <a:pt x="3689" y="10435"/>
                  </a:lnTo>
                  <a:lnTo>
                    <a:pt x="4041" y="11251"/>
                  </a:lnTo>
                  <a:lnTo>
                    <a:pt x="4412" y="12066"/>
                  </a:lnTo>
                  <a:lnTo>
                    <a:pt x="4801" y="12900"/>
                  </a:lnTo>
                  <a:lnTo>
                    <a:pt x="5190" y="13716"/>
                  </a:lnTo>
                  <a:lnTo>
                    <a:pt x="5616" y="14531"/>
                  </a:lnTo>
                  <a:lnTo>
                    <a:pt x="6024" y="15328"/>
                  </a:lnTo>
                  <a:lnTo>
                    <a:pt x="6469" y="16125"/>
                  </a:lnTo>
                  <a:lnTo>
                    <a:pt x="6914" y="16922"/>
                  </a:lnTo>
                  <a:lnTo>
                    <a:pt x="7377" y="17682"/>
                  </a:lnTo>
                  <a:lnTo>
                    <a:pt x="7840" y="18423"/>
                  </a:lnTo>
                  <a:lnTo>
                    <a:pt x="8341" y="19146"/>
                  </a:lnTo>
                  <a:lnTo>
                    <a:pt x="8823" y="19851"/>
                  </a:lnTo>
                  <a:lnTo>
                    <a:pt x="8860" y="19869"/>
                  </a:lnTo>
                  <a:lnTo>
                    <a:pt x="8897" y="19888"/>
                  </a:lnTo>
                  <a:lnTo>
                    <a:pt x="8952" y="19869"/>
                  </a:lnTo>
                  <a:lnTo>
                    <a:pt x="8971" y="19832"/>
                  </a:lnTo>
                  <a:lnTo>
                    <a:pt x="8990" y="19814"/>
                  </a:lnTo>
                  <a:lnTo>
                    <a:pt x="8990" y="19776"/>
                  </a:lnTo>
                  <a:lnTo>
                    <a:pt x="8971" y="19739"/>
                  </a:lnTo>
                  <a:lnTo>
                    <a:pt x="8471" y="19054"/>
                  </a:lnTo>
                  <a:lnTo>
                    <a:pt x="7989" y="18331"/>
                  </a:lnTo>
                  <a:lnTo>
                    <a:pt x="7525" y="17589"/>
                  </a:lnTo>
                  <a:lnTo>
                    <a:pt x="7062" y="16830"/>
                  </a:lnTo>
                  <a:lnTo>
                    <a:pt x="6617" y="16051"/>
                  </a:lnTo>
                  <a:lnTo>
                    <a:pt x="6172" y="15254"/>
                  </a:lnTo>
                  <a:lnTo>
                    <a:pt x="5765" y="14439"/>
                  </a:lnTo>
                  <a:lnTo>
                    <a:pt x="5357" y="13623"/>
                  </a:lnTo>
                  <a:lnTo>
                    <a:pt x="4949" y="12808"/>
                  </a:lnTo>
                  <a:lnTo>
                    <a:pt x="4578" y="11992"/>
                  </a:lnTo>
                  <a:lnTo>
                    <a:pt x="4208" y="11177"/>
                  </a:lnTo>
                  <a:lnTo>
                    <a:pt x="3856" y="10361"/>
                  </a:lnTo>
                  <a:lnTo>
                    <a:pt x="3188" y="8767"/>
                  </a:lnTo>
                  <a:lnTo>
                    <a:pt x="2577" y="7229"/>
                  </a:lnTo>
                  <a:lnTo>
                    <a:pt x="2039" y="5783"/>
                  </a:lnTo>
                  <a:lnTo>
                    <a:pt x="1557" y="4430"/>
                  </a:lnTo>
                  <a:lnTo>
                    <a:pt x="1149" y="3225"/>
                  </a:lnTo>
                  <a:lnTo>
                    <a:pt x="816" y="2169"/>
                  </a:lnTo>
                  <a:lnTo>
                    <a:pt x="334" y="649"/>
                  </a:lnTo>
                  <a:lnTo>
                    <a:pt x="167" y="56"/>
                  </a:lnTo>
                  <a:lnTo>
                    <a:pt x="149" y="37"/>
                  </a:lnTo>
                  <a:lnTo>
                    <a:pt x="130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0885439" y="3136141"/>
              <a:ext cx="50216" cy="72357"/>
            </a:xfrm>
            <a:custGeom>
              <a:avLst/>
              <a:gdLst/>
              <a:ahLst/>
              <a:cxnLst/>
              <a:rect l="l" t="t" r="r" b="b"/>
              <a:pathLst>
                <a:path w="1261" h="1817" extrusionOk="0">
                  <a:moveTo>
                    <a:pt x="1149" y="0"/>
                  </a:moveTo>
                  <a:lnTo>
                    <a:pt x="1131" y="19"/>
                  </a:lnTo>
                  <a:lnTo>
                    <a:pt x="1094" y="37"/>
                  </a:lnTo>
                  <a:lnTo>
                    <a:pt x="19" y="1687"/>
                  </a:lnTo>
                  <a:lnTo>
                    <a:pt x="0" y="1724"/>
                  </a:lnTo>
                  <a:lnTo>
                    <a:pt x="0" y="1742"/>
                  </a:lnTo>
                  <a:lnTo>
                    <a:pt x="19" y="1779"/>
                  </a:lnTo>
                  <a:lnTo>
                    <a:pt x="37" y="1798"/>
                  </a:lnTo>
                  <a:lnTo>
                    <a:pt x="93" y="1816"/>
                  </a:lnTo>
                  <a:lnTo>
                    <a:pt x="130" y="1816"/>
                  </a:lnTo>
                  <a:lnTo>
                    <a:pt x="148" y="1779"/>
                  </a:lnTo>
                  <a:lnTo>
                    <a:pt x="1242" y="130"/>
                  </a:lnTo>
                  <a:lnTo>
                    <a:pt x="1261" y="93"/>
                  </a:lnTo>
                  <a:lnTo>
                    <a:pt x="1261" y="74"/>
                  </a:lnTo>
                  <a:lnTo>
                    <a:pt x="1242" y="37"/>
                  </a:lnTo>
                  <a:lnTo>
                    <a:pt x="1223" y="1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10937843" y="3264565"/>
              <a:ext cx="59057" cy="95972"/>
            </a:xfrm>
            <a:custGeom>
              <a:avLst/>
              <a:gdLst/>
              <a:ahLst/>
              <a:cxnLst/>
              <a:rect l="l" t="t" r="r" b="b"/>
              <a:pathLst>
                <a:path w="1483" h="2410" extrusionOk="0">
                  <a:moveTo>
                    <a:pt x="1372" y="0"/>
                  </a:moveTo>
                  <a:lnTo>
                    <a:pt x="1353" y="19"/>
                  </a:lnTo>
                  <a:lnTo>
                    <a:pt x="1316" y="37"/>
                  </a:lnTo>
                  <a:lnTo>
                    <a:pt x="19" y="2280"/>
                  </a:lnTo>
                  <a:lnTo>
                    <a:pt x="0" y="2317"/>
                  </a:lnTo>
                  <a:lnTo>
                    <a:pt x="0" y="2354"/>
                  </a:lnTo>
                  <a:lnTo>
                    <a:pt x="19" y="2373"/>
                  </a:lnTo>
                  <a:lnTo>
                    <a:pt x="37" y="2410"/>
                  </a:lnTo>
                  <a:lnTo>
                    <a:pt x="130" y="2410"/>
                  </a:lnTo>
                  <a:lnTo>
                    <a:pt x="167" y="2373"/>
                  </a:lnTo>
                  <a:lnTo>
                    <a:pt x="1464" y="130"/>
                  </a:lnTo>
                  <a:lnTo>
                    <a:pt x="1483" y="93"/>
                  </a:lnTo>
                  <a:lnTo>
                    <a:pt x="1483" y="56"/>
                  </a:lnTo>
                  <a:lnTo>
                    <a:pt x="1464" y="37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0837455" y="3267512"/>
              <a:ext cx="84902" cy="31022"/>
            </a:xfrm>
            <a:custGeom>
              <a:avLst/>
              <a:gdLst/>
              <a:ahLst/>
              <a:cxnLst/>
              <a:rect l="l" t="t" r="r" b="b"/>
              <a:pathLst>
                <a:path w="2132" h="77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130"/>
                  </a:lnTo>
                  <a:lnTo>
                    <a:pt x="19" y="149"/>
                  </a:lnTo>
                  <a:lnTo>
                    <a:pt x="56" y="167"/>
                  </a:lnTo>
                  <a:lnTo>
                    <a:pt x="2021" y="779"/>
                  </a:lnTo>
                  <a:lnTo>
                    <a:pt x="2058" y="779"/>
                  </a:lnTo>
                  <a:lnTo>
                    <a:pt x="2095" y="760"/>
                  </a:lnTo>
                  <a:lnTo>
                    <a:pt x="2132" y="723"/>
                  </a:lnTo>
                  <a:lnTo>
                    <a:pt x="2132" y="686"/>
                  </a:lnTo>
                  <a:lnTo>
                    <a:pt x="2132" y="667"/>
                  </a:lnTo>
                  <a:lnTo>
                    <a:pt x="2113" y="630"/>
                  </a:lnTo>
                  <a:lnTo>
                    <a:pt x="2076" y="6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0882492" y="3437988"/>
              <a:ext cx="105569" cy="35482"/>
            </a:xfrm>
            <a:custGeom>
              <a:avLst/>
              <a:gdLst/>
              <a:ahLst/>
              <a:cxnLst/>
              <a:rect l="l" t="t" r="r" b="b"/>
              <a:pathLst>
                <a:path w="2651" h="891" extrusionOk="0">
                  <a:moveTo>
                    <a:pt x="56" y="1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19" y="130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2558" y="890"/>
                  </a:lnTo>
                  <a:lnTo>
                    <a:pt x="2576" y="890"/>
                  </a:lnTo>
                  <a:lnTo>
                    <a:pt x="2632" y="872"/>
                  </a:lnTo>
                  <a:lnTo>
                    <a:pt x="2650" y="816"/>
                  </a:lnTo>
                  <a:lnTo>
                    <a:pt x="2650" y="798"/>
                  </a:lnTo>
                  <a:lnTo>
                    <a:pt x="2650" y="761"/>
                  </a:lnTo>
                  <a:lnTo>
                    <a:pt x="2632" y="724"/>
                  </a:lnTo>
                  <a:lnTo>
                    <a:pt x="2595" y="72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11027121" y="3481553"/>
              <a:ext cx="58340" cy="98202"/>
            </a:xfrm>
            <a:custGeom>
              <a:avLst/>
              <a:gdLst/>
              <a:ahLst/>
              <a:cxnLst/>
              <a:rect l="l" t="t" r="r" b="b"/>
              <a:pathLst>
                <a:path w="1465" h="2466" extrusionOk="0">
                  <a:moveTo>
                    <a:pt x="1354" y="0"/>
                  </a:moveTo>
                  <a:lnTo>
                    <a:pt x="1335" y="19"/>
                  </a:lnTo>
                  <a:lnTo>
                    <a:pt x="1317" y="37"/>
                  </a:lnTo>
                  <a:lnTo>
                    <a:pt x="19" y="2336"/>
                  </a:lnTo>
                  <a:lnTo>
                    <a:pt x="1" y="2373"/>
                  </a:lnTo>
                  <a:lnTo>
                    <a:pt x="1" y="2391"/>
                  </a:lnTo>
                  <a:lnTo>
                    <a:pt x="19" y="2428"/>
                  </a:lnTo>
                  <a:lnTo>
                    <a:pt x="38" y="2447"/>
                  </a:lnTo>
                  <a:lnTo>
                    <a:pt x="93" y="2465"/>
                  </a:lnTo>
                  <a:lnTo>
                    <a:pt x="131" y="2447"/>
                  </a:lnTo>
                  <a:lnTo>
                    <a:pt x="168" y="2428"/>
                  </a:lnTo>
                  <a:lnTo>
                    <a:pt x="1465" y="130"/>
                  </a:lnTo>
                  <a:lnTo>
                    <a:pt x="1465" y="93"/>
                  </a:lnTo>
                  <a:lnTo>
                    <a:pt x="1465" y="74"/>
                  </a:lnTo>
                  <a:lnTo>
                    <a:pt x="1446" y="37"/>
                  </a:lnTo>
                  <a:lnTo>
                    <a:pt x="1428" y="1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0997614" y="3657922"/>
              <a:ext cx="93782" cy="39902"/>
            </a:xfrm>
            <a:custGeom>
              <a:avLst/>
              <a:gdLst/>
              <a:ahLst/>
              <a:cxnLst/>
              <a:rect l="l" t="t" r="r" b="b"/>
              <a:pathLst>
                <a:path w="2355" h="1002" extrusionOk="0">
                  <a:moveTo>
                    <a:pt x="93" y="1"/>
                  </a:moveTo>
                  <a:lnTo>
                    <a:pt x="56" y="19"/>
                  </a:lnTo>
                  <a:lnTo>
                    <a:pt x="19" y="38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31"/>
                  </a:lnTo>
                  <a:lnTo>
                    <a:pt x="37" y="168"/>
                  </a:lnTo>
                  <a:lnTo>
                    <a:pt x="56" y="186"/>
                  </a:lnTo>
                  <a:lnTo>
                    <a:pt x="2243" y="1002"/>
                  </a:lnTo>
                  <a:lnTo>
                    <a:pt x="2317" y="1002"/>
                  </a:lnTo>
                  <a:lnTo>
                    <a:pt x="2354" y="946"/>
                  </a:lnTo>
                  <a:lnTo>
                    <a:pt x="2354" y="928"/>
                  </a:lnTo>
                  <a:lnTo>
                    <a:pt x="2354" y="891"/>
                  </a:lnTo>
                  <a:lnTo>
                    <a:pt x="2336" y="854"/>
                  </a:lnTo>
                  <a:lnTo>
                    <a:pt x="2299" y="835"/>
                  </a:lnTo>
                  <a:lnTo>
                    <a:pt x="112" y="1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61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extrusionOk="0">
                  <a:moveTo>
                    <a:pt x="1" y="1"/>
                  </a:move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fill="none" extrusionOk="0">
                  <a:moveTo>
                    <a:pt x="17627" y="22650"/>
                  </a:move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0661805" y="3399600"/>
              <a:ext cx="607492" cy="822295"/>
            </a:xfrm>
            <a:custGeom>
              <a:avLst/>
              <a:gdLst/>
              <a:ahLst/>
              <a:cxnLst/>
              <a:rect l="l" t="t" r="r" b="b"/>
              <a:pathLst>
                <a:path w="15255" h="20649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19" y="112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167" y="205"/>
                  </a:lnTo>
                  <a:lnTo>
                    <a:pt x="260" y="260"/>
                  </a:lnTo>
                  <a:lnTo>
                    <a:pt x="334" y="316"/>
                  </a:lnTo>
                  <a:lnTo>
                    <a:pt x="408" y="390"/>
                  </a:lnTo>
                  <a:lnTo>
                    <a:pt x="464" y="464"/>
                  </a:lnTo>
                  <a:lnTo>
                    <a:pt x="519" y="557"/>
                  </a:lnTo>
                  <a:lnTo>
                    <a:pt x="612" y="742"/>
                  </a:lnTo>
                  <a:lnTo>
                    <a:pt x="686" y="965"/>
                  </a:lnTo>
                  <a:lnTo>
                    <a:pt x="723" y="1187"/>
                  </a:lnTo>
                  <a:lnTo>
                    <a:pt x="742" y="1428"/>
                  </a:lnTo>
                  <a:lnTo>
                    <a:pt x="723" y="1650"/>
                  </a:lnTo>
                  <a:lnTo>
                    <a:pt x="705" y="1928"/>
                  </a:lnTo>
                  <a:lnTo>
                    <a:pt x="686" y="2355"/>
                  </a:lnTo>
                  <a:lnTo>
                    <a:pt x="668" y="2559"/>
                  </a:lnTo>
                  <a:lnTo>
                    <a:pt x="686" y="2763"/>
                  </a:lnTo>
                  <a:lnTo>
                    <a:pt x="705" y="2966"/>
                  </a:lnTo>
                  <a:lnTo>
                    <a:pt x="760" y="3152"/>
                  </a:lnTo>
                  <a:lnTo>
                    <a:pt x="816" y="3337"/>
                  </a:lnTo>
                  <a:lnTo>
                    <a:pt x="927" y="3522"/>
                  </a:lnTo>
                  <a:lnTo>
                    <a:pt x="1057" y="3671"/>
                  </a:lnTo>
                  <a:lnTo>
                    <a:pt x="1186" y="3800"/>
                  </a:lnTo>
                  <a:lnTo>
                    <a:pt x="1353" y="3912"/>
                  </a:lnTo>
                  <a:lnTo>
                    <a:pt x="1520" y="4023"/>
                  </a:lnTo>
                  <a:lnTo>
                    <a:pt x="1705" y="4097"/>
                  </a:lnTo>
                  <a:lnTo>
                    <a:pt x="1891" y="4171"/>
                  </a:lnTo>
                  <a:lnTo>
                    <a:pt x="2261" y="4282"/>
                  </a:lnTo>
                  <a:lnTo>
                    <a:pt x="2669" y="4412"/>
                  </a:lnTo>
                  <a:lnTo>
                    <a:pt x="2855" y="4486"/>
                  </a:lnTo>
                  <a:lnTo>
                    <a:pt x="3040" y="4579"/>
                  </a:lnTo>
                  <a:lnTo>
                    <a:pt x="3225" y="4672"/>
                  </a:lnTo>
                  <a:lnTo>
                    <a:pt x="3392" y="4801"/>
                  </a:lnTo>
                  <a:lnTo>
                    <a:pt x="3540" y="4950"/>
                  </a:lnTo>
                  <a:lnTo>
                    <a:pt x="3689" y="5098"/>
                  </a:lnTo>
                  <a:lnTo>
                    <a:pt x="3818" y="5265"/>
                  </a:lnTo>
                  <a:lnTo>
                    <a:pt x="3911" y="5450"/>
                  </a:lnTo>
                  <a:lnTo>
                    <a:pt x="4004" y="5635"/>
                  </a:lnTo>
                  <a:lnTo>
                    <a:pt x="4078" y="5839"/>
                  </a:lnTo>
                  <a:lnTo>
                    <a:pt x="4133" y="6099"/>
                  </a:lnTo>
                  <a:lnTo>
                    <a:pt x="4171" y="6377"/>
                  </a:lnTo>
                  <a:lnTo>
                    <a:pt x="4189" y="6914"/>
                  </a:lnTo>
                  <a:lnTo>
                    <a:pt x="4208" y="7359"/>
                  </a:lnTo>
                  <a:lnTo>
                    <a:pt x="4226" y="7581"/>
                  </a:lnTo>
                  <a:lnTo>
                    <a:pt x="4263" y="7785"/>
                  </a:lnTo>
                  <a:lnTo>
                    <a:pt x="4300" y="8008"/>
                  </a:lnTo>
                  <a:lnTo>
                    <a:pt x="4374" y="8193"/>
                  </a:lnTo>
                  <a:lnTo>
                    <a:pt x="4467" y="8397"/>
                  </a:lnTo>
                  <a:lnTo>
                    <a:pt x="4578" y="8582"/>
                  </a:lnTo>
                  <a:lnTo>
                    <a:pt x="4727" y="8731"/>
                  </a:lnTo>
                  <a:lnTo>
                    <a:pt x="4893" y="8879"/>
                  </a:lnTo>
                  <a:lnTo>
                    <a:pt x="5060" y="8990"/>
                  </a:lnTo>
                  <a:lnTo>
                    <a:pt x="5246" y="9101"/>
                  </a:lnTo>
                  <a:lnTo>
                    <a:pt x="5449" y="9175"/>
                  </a:lnTo>
                  <a:lnTo>
                    <a:pt x="5653" y="9268"/>
                  </a:lnTo>
                  <a:lnTo>
                    <a:pt x="6061" y="9398"/>
                  </a:lnTo>
                  <a:lnTo>
                    <a:pt x="6506" y="9546"/>
                  </a:lnTo>
                  <a:lnTo>
                    <a:pt x="6710" y="9620"/>
                  </a:lnTo>
                  <a:lnTo>
                    <a:pt x="6914" y="9713"/>
                  </a:lnTo>
                  <a:lnTo>
                    <a:pt x="7173" y="9880"/>
                  </a:lnTo>
                  <a:lnTo>
                    <a:pt x="7395" y="10065"/>
                  </a:lnTo>
                  <a:lnTo>
                    <a:pt x="7599" y="10269"/>
                  </a:lnTo>
                  <a:lnTo>
                    <a:pt x="7785" y="10510"/>
                  </a:lnTo>
                  <a:lnTo>
                    <a:pt x="7933" y="10751"/>
                  </a:lnTo>
                  <a:lnTo>
                    <a:pt x="8063" y="11029"/>
                  </a:lnTo>
                  <a:lnTo>
                    <a:pt x="8155" y="11307"/>
                  </a:lnTo>
                  <a:lnTo>
                    <a:pt x="8192" y="11585"/>
                  </a:lnTo>
                  <a:lnTo>
                    <a:pt x="8211" y="11807"/>
                  </a:lnTo>
                  <a:lnTo>
                    <a:pt x="8211" y="12011"/>
                  </a:lnTo>
                  <a:lnTo>
                    <a:pt x="8192" y="12437"/>
                  </a:lnTo>
                  <a:lnTo>
                    <a:pt x="8192" y="12790"/>
                  </a:lnTo>
                  <a:lnTo>
                    <a:pt x="8192" y="13160"/>
                  </a:lnTo>
                  <a:lnTo>
                    <a:pt x="8211" y="13327"/>
                  </a:lnTo>
                  <a:lnTo>
                    <a:pt x="8230" y="13512"/>
                  </a:lnTo>
                  <a:lnTo>
                    <a:pt x="8285" y="13679"/>
                  </a:lnTo>
                  <a:lnTo>
                    <a:pt x="8341" y="13846"/>
                  </a:lnTo>
                  <a:lnTo>
                    <a:pt x="8433" y="14013"/>
                  </a:lnTo>
                  <a:lnTo>
                    <a:pt x="8545" y="14180"/>
                  </a:lnTo>
                  <a:lnTo>
                    <a:pt x="8674" y="14328"/>
                  </a:lnTo>
                  <a:lnTo>
                    <a:pt x="8823" y="14476"/>
                  </a:lnTo>
                  <a:lnTo>
                    <a:pt x="8989" y="14606"/>
                  </a:lnTo>
                  <a:lnTo>
                    <a:pt x="9175" y="14736"/>
                  </a:lnTo>
                  <a:lnTo>
                    <a:pt x="9379" y="14866"/>
                  </a:lnTo>
                  <a:lnTo>
                    <a:pt x="9601" y="14958"/>
                  </a:lnTo>
                  <a:lnTo>
                    <a:pt x="9990" y="15125"/>
                  </a:lnTo>
                  <a:lnTo>
                    <a:pt x="10398" y="15255"/>
                  </a:lnTo>
                  <a:lnTo>
                    <a:pt x="10769" y="15384"/>
                  </a:lnTo>
                  <a:lnTo>
                    <a:pt x="11139" y="15533"/>
                  </a:lnTo>
                  <a:lnTo>
                    <a:pt x="11473" y="15700"/>
                  </a:lnTo>
                  <a:lnTo>
                    <a:pt x="11807" y="15903"/>
                  </a:lnTo>
                  <a:lnTo>
                    <a:pt x="12122" y="16126"/>
                  </a:lnTo>
                  <a:lnTo>
                    <a:pt x="12437" y="16385"/>
                  </a:lnTo>
                  <a:lnTo>
                    <a:pt x="12733" y="16663"/>
                  </a:lnTo>
                  <a:lnTo>
                    <a:pt x="13030" y="16960"/>
                  </a:lnTo>
                  <a:lnTo>
                    <a:pt x="13308" y="17312"/>
                  </a:lnTo>
                  <a:lnTo>
                    <a:pt x="13586" y="17664"/>
                  </a:lnTo>
                  <a:lnTo>
                    <a:pt x="13808" y="18016"/>
                  </a:lnTo>
                  <a:lnTo>
                    <a:pt x="14031" y="18369"/>
                  </a:lnTo>
                  <a:lnTo>
                    <a:pt x="14235" y="18739"/>
                  </a:lnTo>
                  <a:lnTo>
                    <a:pt x="14420" y="19110"/>
                  </a:lnTo>
                  <a:lnTo>
                    <a:pt x="14772" y="19851"/>
                  </a:lnTo>
                  <a:lnTo>
                    <a:pt x="15087" y="20593"/>
                  </a:lnTo>
                  <a:lnTo>
                    <a:pt x="15124" y="20630"/>
                  </a:lnTo>
                  <a:lnTo>
                    <a:pt x="15180" y="20648"/>
                  </a:lnTo>
                  <a:lnTo>
                    <a:pt x="15198" y="20648"/>
                  </a:lnTo>
                  <a:lnTo>
                    <a:pt x="15236" y="20630"/>
                  </a:lnTo>
                  <a:lnTo>
                    <a:pt x="15254" y="20593"/>
                  </a:lnTo>
                  <a:lnTo>
                    <a:pt x="15254" y="20556"/>
                  </a:lnTo>
                  <a:lnTo>
                    <a:pt x="15254" y="20537"/>
                  </a:lnTo>
                  <a:lnTo>
                    <a:pt x="14920" y="19777"/>
                  </a:lnTo>
                  <a:lnTo>
                    <a:pt x="14568" y="19017"/>
                  </a:lnTo>
                  <a:lnTo>
                    <a:pt x="14383" y="18647"/>
                  </a:lnTo>
                  <a:lnTo>
                    <a:pt x="14179" y="18276"/>
                  </a:lnTo>
                  <a:lnTo>
                    <a:pt x="13957" y="17924"/>
                  </a:lnTo>
                  <a:lnTo>
                    <a:pt x="13716" y="17572"/>
                  </a:lnTo>
                  <a:lnTo>
                    <a:pt x="13456" y="17201"/>
                  </a:lnTo>
                  <a:lnTo>
                    <a:pt x="13160" y="16849"/>
                  </a:lnTo>
                  <a:lnTo>
                    <a:pt x="12863" y="16534"/>
                  </a:lnTo>
                  <a:lnTo>
                    <a:pt x="12548" y="16237"/>
                  </a:lnTo>
                  <a:lnTo>
                    <a:pt x="12233" y="15978"/>
                  </a:lnTo>
                  <a:lnTo>
                    <a:pt x="11899" y="15755"/>
                  </a:lnTo>
                  <a:lnTo>
                    <a:pt x="11566" y="15551"/>
                  </a:lnTo>
                  <a:lnTo>
                    <a:pt x="11214" y="15384"/>
                  </a:lnTo>
                  <a:lnTo>
                    <a:pt x="10824" y="15236"/>
                  </a:lnTo>
                  <a:lnTo>
                    <a:pt x="10454" y="15106"/>
                  </a:lnTo>
                  <a:lnTo>
                    <a:pt x="10046" y="14958"/>
                  </a:lnTo>
                  <a:lnTo>
                    <a:pt x="9657" y="14810"/>
                  </a:lnTo>
                  <a:lnTo>
                    <a:pt x="9342" y="14643"/>
                  </a:lnTo>
                  <a:lnTo>
                    <a:pt x="9175" y="14550"/>
                  </a:lnTo>
                  <a:lnTo>
                    <a:pt x="9027" y="14421"/>
                  </a:lnTo>
                  <a:lnTo>
                    <a:pt x="8860" y="14291"/>
                  </a:lnTo>
                  <a:lnTo>
                    <a:pt x="8730" y="14143"/>
                  </a:lnTo>
                  <a:lnTo>
                    <a:pt x="8600" y="13976"/>
                  </a:lnTo>
                  <a:lnTo>
                    <a:pt x="8508" y="13791"/>
                  </a:lnTo>
                  <a:lnTo>
                    <a:pt x="8452" y="13624"/>
                  </a:lnTo>
                  <a:lnTo>
                    <a:pt x="8396" y="13475"/>
                  </a:lnTo>
                  <a:lnTo>
                    <a:pt x="8378" y="13309"/>
                  </a:lnTo>
                  <a:lnTo>
                    <a:pt x="8359" y="13142"/>
                  </a:lnTo>
                  <a:lnTo>
                    <a:pt x="8359" y="12790"/>
                  </a:lnTo>
                  <a:lnTo>
                    <a:pt x="8378" y="12437"/>
                  </a:lnTo>
                  <a:lnTo>
                    <a:pt x="8396" y="12011"/>
                  </a:lnTo>
                  <a:lnTo>
                    <a:pt x="8396" y="11789"/>
                  </a:lnTo>
                  <a:lnTo>
                    <a:pt x="8378" y="11566"/>
                  </a:lnTo>
                  <a:lnTo>
                    <a:pt x="8322" y="11251"/>
                  </a:lnTo>
                  <a:lnTo>
                    <a:pt x="8230" y="10955"/>
                  </a:lnTo>
                  <a:lnTo>
                    <a:pt x="8100" y="10677"/>
                  </a:lnTo>
                  <a:lnTo>
                    <a:pt x="7933" y="10399"/>
                  </a:lnTo>
                  <a:lnTo>
                    <a:pt x="7748" y="10158"/>
                  </a:lnTo>
                  <a:lnTo>
                    <a:pt x="7525" y="9935"/>
                  </a:lnTo>
                  <a:lnTo>
                    <a:pt x="7266" y="9731"/>
                  </a:lnTo>
                  <a:lnTo>
                    <a:pt x="7006" y="9565"/>
                  </a:lnTo>
                  <a:lnTo>
                    <a:pt x="6784" y="9472"/>
                  </a:lnTo>
                  <a:lnTo>
                    <a:pt x="6561" y="9379"/>
                  </a:lnTo>
                  <a:lnTo>
                    <a:pt x="6117" y="9231"/>
                  </a:lnTo>
                  <a:lnTo>
                    <a:pt x="5709" y="9101"/>
                  </a:lnTo>
                  <a:lnTo>
                    <a:pt x="5524" y="9027"/>
                  </a:lnTo>
                  <a:lnTo>
                    <a:pt x="5338" y="8953"/>
                  </a:lnTo>
                  <a:lnTo>
                    <a:pt x="5153" y="8860"/>
                  </a:lnTo>
                  <a:lnTo>
                    <a:pt x="5005" y="8749"/>
                  </a:lnTo>
                  <a:lnTo>
                    <a:pt x="4856" y="8619"/>
                  </a:lnTo>
                  <a:lnTo>
                    <a:pt x="4727" y="8471"/>
                  </a:lnTo>
                  <a:lnTo>
                    <a:pt x="4615" y="8304"/>
                  </a:lnTo>
                  <a:lnTo>
                    <a:pt x="4541" y="8138"/>
                  </a:lnTo>
                  <a:lnTo>
                    <a:pt x="4467" y="7952"/>
                  </a:lnTo>
                  <a:lnTo>
                    <a:pt x="4430" y="7748"/>
                  </a:lnTo>
                  <a:lnTo>
                    <a:pt x="4393" y="7544"/>
                  </a:lnTo>
                  <a:lnTo>
                    <a:pt x="4374" y="7341"/>
                  </a:lnTo>
                  <a:lnTo>
                    <a:pt x="4356" y="6914"/>
                  </a:lnTo>
                  <a:lnTo>
                    <a:pt x="4356" y="6636"/>
                  </a:lnTo>
                  <a:lnTo>
                    <a:pt x="4337" y="6340"/>
                  </a:lnTo>
                  <a:lnTo>
                    <a:pt x="4300" y="6062"/>
                  </a:lnTo>
                  <a:lnTo>
                    <a:pt x="4245" y="5784"/>
                  </a:lnTo>
                  <a:lnTo>
                    <a:pt x="4171" y="5580"/>
                  </a:lnTo>
                  <a:lnTo>
                    <a:pt x="4078" y="5376"/>
                  </a:lnTo>
                  <a:lnTo>
                    <a:pt x="3948" y="5172"/>
                  </a:lnTo>
                  <a:lnTo>
                    <a:pt x="3818" y="4987"/>
                  </a:lnTo>
                  <a:lnTo>
                    <a:pt x="3670" y="4820"/>
                  </a:lnTo>
                  <a:lnTo>
                    <a:pt x="3503" y="4672"/>
                  </a:lnTo>
                  <a:lnTo>
                    <a:pt x="3318" y="4542"/>
                  </a:lnTo>
                  <a:lnTo>
                    <a:pt x="3133" y="4412"/>
                  </a:lnTo>
                  <a:lnTo>
                    <a:pt x="2929" y="4338"/>
                  </a:lnTo>
                  <a:lnTo>
                    <a:pt x="2725" y="4245"/>
                  </a:lnTo>
                  <a:lnTo>
                    <a:pt x="2317" y="4116"/>
                  </a:lnTo>
                  <a:lnTo>
                    <a:pt x="1946" y="4004"/>
                  </a:lnTo>
                  <a:lnTo>
                    <a:pt x="1780" y="3930"/>
                  </a:lnTo>
                  <a:lnTo>
                    <a:pt x="1613" y="3856"/>
                  </a:lnTo>
                  <a:lnTo>
                    <a:pt x="1446" y="3782"/>
                  </a:lnTo>
                  <a:lnTo>
                    <a:pt x="1316" y="3671"/>
                  </a:lnTo>
                  <a:lnTo>
                    <a:pt x="1186" y="3560"/>
                  </a:lnTo>
                  <a:lnTo>
                    <a:pt x="1075" y="3430"/>
                  </a:lnTo>
                  <a:lnTo>
                    <a:pt x="983" y="3263"/>
                  </a:lnTo>
                  <a:lnTo>
                    <a:pt x="908" y="3096"/>
                  </a:lnTo>
                  <a:lnTo>
                    <a:pt x="871" y="2911"/>
                  </a:lnTo>
                  <a:lnTo>
                    <a:pt x="853" y="2725"/>
                  </a:lnTo>
                  <a:lnTo>
                    <a:pt x="853" y="2540"/>
                  </a:lnTo>
                  <a:lnTo>
                    <a:pt x="853" y="2336"/>
                  </a:lnTo>
                  <a:lnTo>
                    <a:pt x="871" y="1947"/>
                  </a:lnTo>
                  <a:lnTo>
                    <a:pt x="908" y="1650"/>
                  </a:lnTo>
                  <a:lnTo>
                    <a:pt x="908" y="1410"/>
                  </a:lnTo>
                  <a:lnTo>
                    <a:pt x="890" y="1150"/>
                  </a:lnTo>
                  <a:lnTo>
                    <a:pt x="834" y="909"/>
                  </a:lnTo>
                  <a:lnTo>
                    <a:pt x="760" y="668"/>
                  </a:lnTo>
                  <a:lnTo>
                    <a:pt x="668" y="446"/>
                  </a:lnTo>
                  <a:lnTo>
                    <a:pt x="593" y="335"/>
                  </a:lnTo>
                  <a:lnTo>
                    <a:pt x="519" y="242"/>
                  </a:lnTo>
                  <a:lnTo>
                    <a:pt x="427" y="168"/>
                  </a:lnTo>
                  <a:lnTo>
                    <a:pt x="334" y="94"/>
                  </a:lnTo>
                  <a:lnTo>
                    <a:pt x="241" y="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0999844" y="3696310"/>
              <a:ext cx="95972" cy="267966"/>
            </a:xfrm>
            <a:custGeom>
              <a:avLst/>
              <a:gdLst/>
              <a:ahLst/>
              <a:cxnLst/>
              <a:rect l="l" t="t" r="r" b="b"/>
              <a:pathLst>
                <a:path w="2410" h="6729" extrusionOk="0">
                  <a:moveTo>
                    <a:pt x="2280" y="1"/>
                  </a:moveTo>
                  <a:lnTo>
                    <a:pt x="2261" y="19"/>
                  </a:lnTo>
                  <a:lnTo>
                    <a:pt x="2243" y="56"/>
                  </a:lnTo>
                  <a:lnTo>
                    <a:pt x="0" y="6618"/>
                  </a:lnTo>
                  <a:lnTo>
                    <a:pt x="0" y="6636"/>
                  </a:lnTo>
                  <a:lnTo>
                    <a:pt x="19" y="6673"/>
                  </a:lnTo>
                  <a:lnTo>
                    <a:pt x="37" y="6710"/>
                  </a:lnTo>
                  <a:lnTo>
                    <a:pt x="56" y="6710"/>
                  </a:lnTo>
                  <a:lnTo>
                    <a:pt x="93" y="6729"/>
                  </a:lnTo>
                  <a:lnTo>
                    <a:pt x="130" y="6710"/>
                  </a:lnTo>
                  <a:lnTo>
                    <a:pt x="167" y="6673"/>
                  </a:lnTo>
                  <a:lnTo>
                    <a:pt x="2409" y="112"/>
                  </a:lnTo>
                  <a:lnTo>
                    <a:pt x="2409" y="75"/>
                  </a:lnTo>
                  <a:lnTo>
                    <a:pt x="2391" y="38"/>
                  </a:lnTo>
                  <a:lnTo>
                    <a:pt x="2372" y="19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0843348" y="3553868"/>
              <a:ext cx="70167" cy="188998"/>
            </a:xfrm>
            <a:custGeom>
              <a:avLst/>
              <a:gdLst/>
              <a:ahLst/>
              <a:cxnLst/>
              <a:rect l="l" t="t" r="r" b="b"/>
              <a:pathLst>
                <a:path w="1762" h="4746" extrusionOk="0">
                  <a:moveTo>
                    <a:pt x="1650" y="1"/>
                  </a:moveTo>
                  <a:lnTo>
                    <a:pt x="1613" y="19"/>
                  </a:lnTo>
                  <a:lnTo>
                    <a:pt x="1595" y="56"/>
                  </a:lnTo>
                  <a:lnTo>
                    <a:pt x="19" y="4616"/>
                  </a:lnTo>
                  <a:lnTo>
                    <a:pt x="1" y="4653"/>
                  </a:lnTo>
                  <a:lnTo>
                    <a:pt x="19" y="4690"/>
                  </a:lnTo>
                  <a:lnTo>
                    <a:pt x="38" y="4708"/>
                  </a:lnTo>
                  <a:lnTo>
                    <a:pt x="75" y="4727"/>
                  </a:lnTo>
                  <a:lnTo>
                    <a:pt x="93" y="4745"/>
                  </a:lnTo>
                  <a:lnTo>
                    <a:pt x="149" y="4727"/>
                  </a:lnTo>
                  <a:lnTo>
                    <a:pt x="186" y="4671"/>
                  </a:lnTo>
                  <a:lnTo>
                    <a:pt x="1762" y="112"/>
                  </a:lnTo>
                  <a:lnTo>
                    <a:pt x="1762" y="75"/>
                  </a:lnTo>
                  <a:lnTo>
                    <a:pt x="1762" y="38"/>
                  </a:lnTo>
                  <a:lnTo>
                    <a:pt x="1743" y="1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0709033" y="3454952"/>
              <a:ext cx="48743" cy="98242"/>
            </a:xfrm>
            <a:custGeom>
              <a:avLst/>
              <a:gdLst/>
              <a:ahLst/>
              <a:cxnLst/>
              <a:rect l="l" t="t" r="r" b="b"/>
              <a:pathLst>
                <a:path w="1224" h="2467" extrusionOk="0">
                  <a:moveTo>
                    <a:pt x="1131" y="1"/>
                  </a:moveTo>
                  <a:lnTo>
                    <a:pt x="1094" y="20"/>
                  </a:lnTo>
                  <a:lnTo>
                    <a:pt x="1075" y="38"/>
                  </a:lnTo>
                  <a:lnTo>
                    <a:pt x="1057" y="57"/>
                  </a:lnTo>
                  <a:lnTo>
                    <a:pt x="19" y="2336"/>
                  </a:lnTo>
                  <a:lnTo>
                    <a:pt x="0" y="2373"/>
                  </a:lnTo>
                  <a:lnTo>
                    <a:pt x="0" y="2410"/>
                  </a:lnTo>
                  <a:lnTo>
                    <a:pt x="19" y="2429"/>
                  </a:lnTo>
                  <a:lnTo>
                    <a:pt x="56" y="2448"/>
                  </a:lnTo>
                  <a:lnTo>
                    <a:pt x="93" y="2466"/>
                  </a:lnTo>
                  <a:lnTo>
                    <a:pt x="130" y="2448"/>
                  </a:lnTo>
                  <a:lnTo>
                    <a:pt x="167" y="2410"/>
                  </a:lnTo>
                  <a:lnTo>
                    <a:pt x="1205" y="131"/>
                  </a:lnTo>
                  <a:lnTo>
                    <a:pt x="1224" y="94"/>
                  </a:lnTo>
                  <a:lnTo>
                    <a:pt x="1205" y="57"/>
                  </a:lnTo>
                  <a:lnTo>
                    <a:pt x="1187" y="38"/>
                  </a:lnTo>
                  <a:lnTo>
                    <a:pt x="1168" y="20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0653682" y="3602570"/>
              <a:ext cx="165383" cy="11867"/>
            </a:xfrm>
            <a:custGeom>
              <a:avLst/>
              <a:gdLst/>
              <a:ahLst/>
              <a:cxnLst/>
              <a:rect l="l" t="t" r="r" b="b"/>
              <a:pathLst>
                <a:path w="4153" h="298" extrusionOk="0">
                  <a:moveTo>
                    <a:pt x="4059" y="1"/>
                  </a:moveTo>
                  <a:lnTo>
                    <a:pt x="93" y="112"/>
                  </a:lnTo>
                  <a:lnTo>
                    <a:pt x="56" y="131"/>
                  </a:lnTo>
                  <a:lnTo>
                    <a:pt x="19" y="149"/>
                  </a:lnTo>
                  <a:lnTo>
                    <a:pt x="0" y="168"/>
                  </a:lnTo>
                  <a:lnTo>
                    <a:pt x="0" y="205"/>
                  </a:lnTo>
                  <a:lnTo>
                    <a:pt x="19" y="242"/>
                  </a:lnTo>
                  <a:lnTo>
                    <a:pt x="37" y="279"/>
                  </a:lnTo>
                  <a:lnTo>
                    <a:pt x="56" y="279"/>
                  </a:lnTo>
                  <a:lnTo>
                    <a:pt x="93" y="297"/>
                  </a:lnTo>
                  <a:lnTo>
                    <a:pt x="4059" y="186"/>
                  </a:lnTo>
                  <a:lnTo>
                    <a:pt x="4097" y="168"/>
                  </a:lnTo>
                  <a:lnTo>
                    <a:pt x="4134" y="149"/>
                  </a:lnTo>
                  <a:lnTo>
                    <a:pt x="4152" y="131"/>
                  </a:lnTo>
                  <a:lnTo>
                    <a:pt x="4152" y="94"/>
                  </a:lnTo>
                  <a:lnTo>
                    <a:pt x="4152" y="56"/>
                  </a:lnTo>
                  <a:lnTo>
                    <a:pt x="4115" y="38"/>
                  </a:lnTo>
                  <a:lnTo>
                    <a:pt x="4097" y="19"/>
                  </a:lnTo>
                  <a:lnTo>
                    <a:pt x="4059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0710506" y="3807014"/>
              <a:ext cx="264262" cy="13341"/>
            </a:xfrm>
            <a:custGeom>
              <a:avLst/>
              <a:gdLst/>
              <a:ahLst/>
              <a:cxnLst/>
              <a:rect l="l" t="t" r="r" b="b"/>
              <a:pathLst>
                <a:path w="6636" h="335" extrusionOk="0">
                  <a:moveTo>
                    <a:pt x="6543" y="1"/>
                  </a:moveTo>
                  <a:lnTo>
                    <a:pt x="75" y="149"/>
                  </a:lnTo>
                  <a:lnTo>
                    <a:pt x="38" y="168"/>
                  </a:lnTo>
                  <a:lnTo>
                    <a:pt x="19" y="186"/>
                  </a:lnTo>
                  <a:lnTo>
                    <a:pt x="1" y="205"/>
                  </a:lnTo>
                  <a:lnTo>
                    <a:pt x="1" y="242"/>
                  </a:lnTo>
                  <a:lnTo>
                    <a:pt x="1" y="279"/>
                  </a:lnTo>
                  <a:lnTo>
                    <a:pt x="19" y="297"/>
                  </a:lnTo>
                  <a:lnTo>
                    <a:pt x="38" y="316"/>
                  </a:lnTo>
                  <a:lnTo>
                    <a:pt x="75" y="335"/>
                  </a:lnTo>
                  <a:lnTo>
                    <a:pt x="6543" y="186"/>
                  </a:lnTo>
                  <a:lnTo>
                    <a:pt x="6580" y="168"/>
                  </a:lnTo>
                  <a:lnTo>
                    <a:pt x="6617" y="149"/>
                  </a:lnTo>
                  <a:lnTo>
                    <a:pt x="6636" y="131"/>
                  </a:lnTo>
                  <a:lnTo>
                    <a:pt x="6636" y="94"/>
                  </a:lnTo>
                  <a:lnTo>
                    <a:pt x="6617" y="57"/>
                  </a:lnTo>
                  <a:lnTo>
                    <a:pt x="6599" y="38"/>
                  </a:lnTo>
                  <a:lnTo>
                    <a:pt x="6580" y="19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0804244" y="4023284"/>
              <a:ext cx="328496" cy="41376"/>
            </a:xfrm>
            <a:custGeom>
              <a:avLst/>
              <a:gdLst/>
              <a:ahLst/>
              <a:cxnLst/>
              <a:rect l="l" t="t" r="r" b="b"/>
              <a:pathLst>
                <a:path w="8249" h="1039" extrusionOk="0">
                  <a:moveTo>
                    <a:pt x="8156" y="0"/>
                  </a:moveTo>
                  <a:lnTo>
                    <a:pt x="75" y="872"/>
                  </a:lnTo>
                  <a:lnTo>
                    <a:pt x="37" y="872"/>
                  </a:lnTo>
                  <a:lnTo>
                    <a:pt x="19" y="890"/>
                  </a:lnTo>
                  <a:lnTo>
                    <a:pt x="0" y="927"/>
                  </a:lnTo>
                  <a:lnTo>
                    <a:pt x="0" y="964"/>
                  </a:lnTo>
                  <a:lnTo>
                    <a:pt x="0" y="983"/>
                  </a:lnTo>
                  <a:lnTo>
                    <a:pt x="19" y="1020"/>
                  </a:lnTo>
                  <a:lnTo>
                    <a:pt x="56" y="1038"/>
                  </a:lnTo>
                  <a:lnTo>
                    <a:pt x="93" y="1038"/>
                  </a:lnTo>
                  <a:lnTo>
                    <a:pt x="8174" y="167"/>
                  </a:lnTo>
                  <a:lnTo>
                    <a:pt x="8193" y="167"/>
                  </a:lnTo>
                  <a:lnTo>
                    <a:pt x="8230" y="149"/>
                  </a:lnTo>
                  <a:lnTo>
                    <a:pt x="8248" y="112"/>
                  </a:lnTo>
                  <a:lnTo>
                    <a:pt x="8248" y="75"/>
                  </a:lnTo>
                  <a:lnTo>
                    <a:pt x="8230" y="38"/>
                  </a:lnTo>
                  <a:lnTo>
                    <a:pt x="8211" y="19"/>
                  </a:lnTo>
                  <a:lnTo>
                    <a:pt x="8174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0928963" y="4160549"/>
              <a:ext cx="315952" cy="64274"/>
            </a:xfrm>
            <a:custGeom>
              <a:avLst/>
              <a:gdLst/>
              <a:ahLst/>
              <a:cxnLst/>
              <a:rect l="l" t="t" r="r" b="b"/>
              <a:pathLst>
                <a:path w="7934" h="1614" extrusionOk="0">
                  <a:moveTo>
                    <a:pt x="7822" y="1"/>
                  </a:moveTo>
                  <a:lnTo>
                    <a:pt x="56" y="1447"/>
                  </a:lnTo>
                  <a:lnTo>
                    <a:pt x="38" y="1447"/>
                  </a:lnTo>
                  <a:lnTo>
                    <a:pt x="1" y="1484"/>
                  </a:lnTo>
                  <a:lnTo>
                    <a:pt x="1" y="1502"/>
                  </a:lnTo>
                  <a:lnTo>
                    <a:pt x="1" y="1539"/>
                  </a:lnTo>
                  <a:lnTo>
                    <a:pt x="19" y="1595"/>
                  </a:lnTo>
                  <a:lnTo>
                    <a:pt x="75" y="1613"/>
                  </a:lnTo>
                  <a:lnTo>
                    <a:pt x="93" y="1613"/>
                  </a:lnTo>
                  <a:lnTo>
                    <a:pt x="7859" y="168"/>
                  </a:lnTo>
                  <a:lnTo>
                    <a:pt x="7896" y="149"/>
                  </a:lnTo>
                  <a:lnTo>
                    <a:pt x="7915" y="131"/>
                  </a:lnTo>
                  <a:lnTo>
                    <a:pt x="7933" y="94"/>
                  </a:lnTo>
                  <a:lnTo>
                    <a:pt x="7933" y="56"/>
                  </a:lnTo>
                  <a:lnTo>
                    <a:pt x="7915" y="38"/>
                  </a:lnTo>
                  <a:lnTo>
                    <a:pt x="789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0554050" y="3923651"/>
              <a:ext cx="687177" cy="831135"/>
            </a:xfrm>
            <a:custGeom>
              <a:avLst/>
              <a:gdLst/>
              <a:ahLst/>
              <a:cxnLst/>
              <a:rect l="l" t="t" r="r" b="b"/>
              <a:pathLst>
                <a:path w="17256" h="20871" extrusionOk="0">
                  <a:moveTo>
                    <a:pt x="0" y="0"/>
                  </a:moveTo>
                  <a:lnTo>
                    <a:pt x="167" y="297"/>
                  </a:lnTo>
                  <a:lnTo>
                    <a:pt x="334" y="593"/>
                  </a:lnTo>
                  <a:lnTo>
                    <a:pt x="464" y="909"/>
                  </a:lnTo>
                  <a:lnTo>
                    <a:pt x="593" y="1224"/>
                  </a:lnTo>
                  <a:lnTo>
                    <a:pt x="816" y="1854"/>
                  </a:lnTo>
                  <a:lnTo>
                    <a:pt x="1020" y="2484"/>
                  </a:lnTo>
                  <a:lnTo>
                    <a:pt x="1168" y="3151"/>
                  </a:lnTo>
                  <a:lnTo>
                    <a:pt x="1316" y="3818"/>
                  </a:lnTo>
                  <a:lnTo>
                    <a:pt x="1427" y="4486"/>
                  </a:lnTo>
                  <a:lnTo>
                    <a:pt x="1539" y="5171"/>
                  </a:lnTo>
                  <a:lnTo>
                    <a:pt x="1724" y="6524"/>
                  </a:lnTo>
                  <a:lnTo>
                    <a:pt x="1835" y="7210"/>
                  </a:lnTo>
                  <a:lnTo>
                    <a:pt x="1946" y="7896"/>
                  </a:lnTo>
                  <a:lnTo>
                    <a:pt x="2095" y="8563"/>
                  </a:lnTo>
                  <a:lnTo>
                    <a:pt x="2261" y="9212"/>
                  </a:lnTo>
                  <a:lnTo>
                    <a:pt x="2447" y="9879"/>
                  </a:lnTo>
                  <a:lnTo>
                    <a:pt x="2669" y="10509"/>
                  </a:lnTo>
                  <a:lnTo>
                    <a:pt x="2855" y="10954"/>
                  </a:lnTo>
                  <a:lnTo>
                    <a:pt x="3058" y="11380"/>
                  </a:lnTo>
                  <a:lnTo>
                    <a:pt x="3281" y="11788"/>
                  </a:lnTo>
                  <a:lnTo>
                    <a:pt x="3522" y="12196"/>
                  </a:lnTo>
                  <a:lnTo>
                    <a:pt x="3763" y="12604"/>
                  </a:lnTo>
                  <a:lnTo>
                    <a:pt x="4022" y="12993"/>
                  </a:lnTo>
                  <a:lnTo>
                    <a:pt x="4300" y="13382"/>
                  </a:lnTo>
                  <a:lnTo>
                    <a:pt x="4578" y="13753"/>
                  </a:lnTo>
                  <a:lnTo>
                    <a:pt x="5153" y="14494"/>
                  </a:lnTo>
                  <a:lnTo>
                    <a:pt x="5764" y="15199"/>
                  </a:lnTo>
                  <a:lnTo>
                    <a:pt x="6413" y="15866"/>
                  </a:lnTo>
                  <a:lnTo>
                    <a:pt x="7080" y="16514"/>
                  </a:lnTo>
                  <a:lnTo>
                    <a:pt x="7433" y="16830"/>
                  </a:lnTo>
                  <a:lnTo>
                    <a:pt x="7785" y="17126"/>
                  </a:lnTo>
                  <a:lnTo>
                    <a:pt x="8155" y="17423"/>
                  </a:lnTo>
                  <a:lnTo>
                    <a:pt x="8526" y="17701"/>
                  </a:lnTo>
                  <a:lnTo>
                    <a:pt x="8897" y="17979"/>
                  </a:lnTo>
                  <a:lnTo>
                    <a:pt x="9286" y="18238"/>
                  </a:lnTo>
                  <a:lnTo>
                    <a:pt x="9675" y="18498"/>
                  </a:lnTo>
                  <a:lnTo>
                    <a:pt x="10064" y="18739"/>
                  </a:lnTo>
                  <a:lnTo>
                    <a:pt x="10472" y="18961"/>
                  </a:lnTo>
                  <a:lnTo>
                    <a:pt x="10880" y="19183"/>
                  </a:lnTo>
                  <a:lnTo>
                    <a:pt x="11288" y="19387"/>
                  </a:lnTo>
                  <a:lnTo>
                    <a:pt x="11714" y="19591"/>
                  </a:lnTo>
                  <a:lnTo>
                    <a:pt x="12140" y="19777"/>
                  </a:lnTo>
                  <a:lnTo>
                    <a:pt x="12567" y="19943"/>
                  </a:lnTo>
                  <a:lnTo>
                    <a:pt x="12993" y="20092"/>
                  </a:lnTo>
                  <a:lnTo>
                    <a:pt x="13419" y="20240"/>
                  </a:lnTo>
                  <a:lnTo>
                    <a:pt x="13864" y="20370"/>
                  </a:lnTo>
                  <a:lnTo>
                    <a:pt x="14309" y="20481"/>
                  </a:lnTo>
                  <a:lnTo>
                    <a:pt x="14754" y="20592"/>
                  </a:lnTo>
                  <a:lnTo>
                    <a:pt x="15198" y="20685"/>
                  </a:lnTo>
                  <a:lnTo>
                    <a:pt x="15662" y="20740"/>
                  </a:lnTo>
                  <a:lnTo>
                    <a:pt x="16125" y="20796"/>
                  </a:lnTo>
                  <a:lnTo>
                    <a:pt x="16570" y="20833"/>
                  </a:lnTo>
                  <a:lnTo>
                    <a:pt x="17033" y="20870"/>
                  </a:lnTo>
                  <a:lnTo>
                    <a:pt x="17145" y="20407"/>
                  </a:lnTo>
                  <a:lnTo>
                    <a:pt x="17200" y="19906"/>
                  </a:lnTo>
                  <a:lnTo>
                    <a:pt x="17237" y="19387"/>
                  </a:lnTo>
                  <a:lnTo>
                    <a:pt x="17256" y="18850"/>
                  </a:lnTo>
                  <a:lnTo>
                    <a:pt x="17256" y="18294"/>
                  </a:lnTo>
                  <a:lnTo>
                    <a:pt x="17219" y="17738"/>
                  </a:lnTo>
                  <a:lnTo>
                    <a:pt x="17163" y="17163"/>
                  </a:lnTo>
                  <a:lnTo>
                    <a:pt x="17089" y="16589"/>
                  </a:lnTo>
                  <a:lnTo>
                    <a:pt x="16996" y="16014"/>
                  </a:lnTo>
                  <a:lnTo>
                    <a:pt x="16885" y="15458"/>
                  </a:lnTo>
                  <a:lnTo>
                    <a:pt x="16755" y="14902"/>
                  </a:lnTo>
                  <a:lnTo>
                    <a:pt x="16607" y="14365"/>
                  </a:lnTo>
                  <a:lnTo>
                    <a:pt x="16440" y="13846"/>
                  </a:lnTo>
                  <a:lnTo>
                    <a:pt x="16255" y="13345"/>
                  </a:lnTo>
                  <a:lnTo>
                    <a:pt x="16070" y="12882"/>
                  </a:lnTo>
                  <a:lnTo>
                    <a:pt x="15866" y="12455"/>
                  </a:lnTo>
                  <a:lnTo>
                    <a:pt x="15551" y="11881"/>
                  </a:lnTo>
                  <a:lnTo>
                    <a:pt x="15236" y="11325"/>
                  </a:lnTo>
                  <a:lnTo>
                    <a:pt x="14902" y="10769"/>
                  </a:lnTo>
                  <a:lnTo>
                    <a:pt x="14550" y="10213"/>
                  </a:lnTo>
                  <a:lnTo>
                    <a:pt x="14179" y="9675"/>
                  </a:lnTo>
                  <a:lnTo>
                    <a:pt x="13808" y="9156"/>
                  </a:lnTo>
                  <a:lnTo>
                    <a:pt x="13419" y="8637"/>
                  </a:lnTo>
                  <a:lnTo>
                    <a:pt x="12993" y="8137"/>
                  </a:lnTo>
                  <a:lnTo>
                    <a:pt x="12585" y="7637"/>
                  </a:lnTo>
                  <a:lnTo>
                    <a:pt x="12140" y="7155"/>
                  </a:lnTo>
                  <a:lnTo>
                    <a:pt x="11695" y="6691"/>
                  </a:lnTo>
                  <a:lnTo>
                    <a:pt x="11232" y="6228"/>
                  </a:lnTo>
                  <a:lnTo>
                    <a:pt x="10769" y="5783"/>
                  </a:lnTo>
                  <a:lnTo>
                    <a:pt x="10287" y="5338"/>
                  </a:lnTo>
                  <a:lnTo>
                    <a:pt x="9786" y="4930"/>
                  </a:lnTo>
                  <a:lnTo>
                    <a:pt x="9286" y="4523"/>
                  </a:lnTo>
                  <a:lnTo>
                    <a:pt x="8767" y="4115"/>
                  </a:lnTo>
                  <a:lnTo>
                    <a:pt x="8230" y="3744"/>
                  </a:lnTo>
                  <a:lnTo>
                    <a:pt x="7711" y="3374"/>
                  </a:lnTo>
                  <a:lnTo>
                    <a:pt x="7155" y="3021"/>
                  </a:lnTo>
                  <a:lnTo>
                    <a:pt x="6599" y="2688"/>
                  </a:lnTo>
                  <a:lnTo>
                    <a:pt x="6042" y="2354"/>
                  </a:lnTo>
                  <a:lnTo>
                    <a:pt x="5468" y="2058"/>
                  </a:lnTo>
                  <a:lnTo>
                    <a:pt x="4893" y="1761"/>
                  </a:lnTo>
                  <a:lnTo>
                    <a:pt x="4300" y="1483"/>
                  </a:lnTo>
                  <a:lnTo>
                    <a:pt x="3707" y="1224"/>
                  </a:lnTo>
                  <a:lnTo>
                    <a:pt x="3096" y="964"/>
                  </a:lnTo>
                  <a:lnTo>
                    <a:pt x="2502" y="742"/>
                  </a:lnTo>
                  <a:lnTo>
                    <a:pt x="1891" y="538"/>
                  </a:lnTo>
                  <a:lnTo>
                    <a:pt x="1261" y="334"/>
                  </a:lnTo>
                  <a:lnTo>
                    <a:pt x="63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0641138" y="4001143"/>
              <a:ext cx="594908" cy="756588"/>
            </a:xfrm>
            <a:custGeom>
              <a:avLst/>
              <a:gdLst/>
              <a:ahLst/>
              <a:cxnLst/>
              <a:rect l="l" t="t" r="r" b="b"/>
              <a:pathLst>
                <a:path w="14939" h="18999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19" y="149"/>
                  </a:lnTo>
                  <a:lnTo>
                    <a:pt x="482" y="649"/>
                  </a:lnTo>
                  <a:lnTo>
                    <a:pt x="1687" y="1965"/>
                  </a:lnTo>
                  <a:lnTo>
                    <a:pt x="3448" y="3967"/>
                  </a:lnTo>
                  <a:lnTo>
                    <a:pt x="4486" y="5172"/>
                  </a:lnTo>
                  <a:lnTo>
                    <a:pt x="5616" y="6487"/>
                  </a:lnTo>
                  <a:lnTo>
                    <a:pt x="6784" y="7915"/>
                  </a:lnTo>
                  <a:lnTo>
                    <a:pt x="7989" y="9397"/>
                  </a:lnTo>
                  <a:lnTo>
                    <a:pt x="9212" y="10954"/>
                  </a:lnTo>
                  <a:lnTo>
                    <a:pt x="10435" y="12548"/>
                  </a:lnTo>
                  <a:lnTo>
                    <a:pt x="11621" y="14161"/>
                  </a:lnTo>
                  <a:lnTo>
                    <a:pt x="12196" y="14976"/>
                  </a:lnTo>
                  <a:lnTo>
                    <a:pt x="12752" y="15792"/>
                  </a:lnTo>
                  <a:lnTo>
                    <a:pt x="13289" y="16589"/>
                  </a:lnTo>
                  <a:lnTo>
                    <a:pt x="13808" y="17386"/>
                  </a:lnTo>
                  <a:lnTo>
                    <a:pt x="14309" y="18183"/>
                  </a:lnTo>
                  <a:lnTo>
                    <a:pt x="14772" y="18961"/>
                  </a:lnTo>
                  <a:lnTo>
                    <a:pt x="14809" y="18998"/>
                  </a:lnTo>
                  <a:lnTo>
                    <a:pt x="14902" y="18998"/>
                  </a:lnTo>
                  <a:lnTo>
                    <a:pt x="14920" y="18961"/>
                  </a:lnTo>
                  <a:lnTo>
                    <a:pt x="14939" y="18943"/>
                  </a:lnTo>
                  <a:lnTo>
                    <a:pt x="14939" y="18906"/>
                  </a:lnTo>
                  <a:lnTo>
                    <a:pt x="14920" y="18868"/>
                  </a:lnTo>
                  <a:lnTo>
                    <a:pt x="14457" y="18090"/>
                  </a:lnTo>
                  <a:lnTo>
                    <a:pt x="13957" y="17293"/>
                  </a:lnTo>
                  <a:lnTo>
                    <a:pt x="13438" y="16496"/>
                  </a:lnTo>
                  <a:lnTo>
                    <a:pt x="12900" y="15699"/>
                  </a:lnTo>
                  <a:lnTo>
                    <a:pt x="12326" y="14884"/>
                  </a:lnTo>
                  <a:lnTo>
                    <a:pt x="11751" y="14068"/>
                  </a:lnTo>
                  <a:lnTo>
                    <a:pt x="10565" y="12456"/>
                  </a:lnTo>
                  <a:lnTo>
                    <a:pt x="9360" y="10862"/>
                  </a:lnTo>
                  <a:lnTo>
                    <a:pt x="8137" y="9305"/>
                  </a:lnTo>
                  <a:lnTo>
                    <a:pt x="6914" y="7803"/>
                  </a:lnTo>
                  <a:lnTo>
                    <a:pt x="5746" y="6376"/>
                  </a:lnTo>
                  <a:lnTo>
                    <a:pt x="4615" y="5060"/>
                  </a:lnTo>
                  <a:lnTo>
                    <a:pt x="3577" y="3856"/>
                  </a:lnTo>
                  <a:lnTo>
                    <a:pt x="1817" y="1854"/>
                  </a:lnTo>
                  <a:lnTo>
                    <a:pt x="612" y="519"/>
                  </a:lnTo>
                  <a:lnTo>
                    <a:pt x="149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0950387" y="4492700"/>
              <a:ext cx="252435" cy="180117"/>
            </a:xfrm>
            <a:custGeom>
              <a:avLst/>
              <a:gdLst/>
              <a:ahLst/>
              <a:cxnLst/>
              <a:rect l="l" t="t" r="r" b="b"/>
              <a:pathLst>
                <a:path w="6339" h="4523" extrusionOk="0">
                  <a:moveTo>
                    <a:pt x="6228" y="0"/>
                  </a:moveTo>
                  <a:lnTo>
                    <a:pt x="6209" y="19"/>
                  </a:lnTo>
                  <a:lnTo>
                    <a:pt x="6191" y="37"/>
                  </a:lnTo>
                  <a:lnTo>
                    <a:pt x="6172" y="75"/>
                  </a:lnTo>
                  <a:lnTo>
                    <a:pt x="5672" y="4337"/>
                  </a:lnTo>
                  <a:lnTo>
                    <a:pt x="111" y="3411"/>
                  </a:lnTo>
                  <a:lnTo>
                    <a:pt x="74" y="3411"/>
                  </a:lnTo>
                  <a:lnTo>
                    <a:pt x="37" y="3429"/>
                  </a:lnTo>
                  <a:lnTo>
                    <a:pt x="19" y="3448"/>
                  </a:lnTo>
                  <a:lnTo>
                    <a:pt x="0" y="3485"/>
                  </a:lnTo>
                  <a:lnTo>
                    <a:pt x="0" y="3522"/>
                  </a:lnTo>
                  <a:lnTo>
                    <a:pt x="19" y="3540"/>
                  </a:lnTo>
                  <a:lnTo>
                    <a:pt x="37" y="3559"/>
                  </a:lnTo>
                  <a:lnTo>
                    <a:pt x="74" y="3578"/>
                  </a:lnTo>
                  <a:lnTo>
                    <a:pt x="5727" y="4523"/>
                  </a:lnTo>
                  <a:lnTo>
                    <a:pt x="5746" y="4523"/>
                  </a:lnTo>
                  <a:lnTo>
                    <a:pt x="5801" y="4504"/>
                  </a:lnTo>
                  <a:lnTo>
                    <a:pt x="5820" y="4467"/>
                  </a:lnTo>
                  <a:lnTo>
                    <a:pt x="5839" y="4449"/>
                  </a:lnTo>
                  <a:lnTo>
                    <a:pt x="6339" y="93"/>
                  </a:lnTo>
                  <a:lnTo>
                    <a:pt x="6339" y="56"/>
                  </a:lnTo>
                  <a:lnTo>
                    <a:pt x="6320" y="37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0814558" y="4307450"/>
              <a:ext cx="290107" cy="212612"/>
            </a:xfrm>
            <a:custGeom>
              <a:avLst/>
              <a:gdLst/>
              <a:ahLst/>
              <a:cxnLst/>
              <a:rect l="l" t="t" r="r" b="b"/>
              <a:pathLst>
                <a:path w="7285" h="5339" extrusionOk="0">
                  <a:moveTo>
                    <a:pt x="7211" y="0"/>
                  </a:moveTo>
                  <a:lnTo>
                    <a:pt x="7174" y="19"/>
                  </a:lnTo>
                  <a:lnTo>
                    <a:pt x="7155" y="19"/>
                  </a:lnTo>
                  <a:lnTo>
                    <a:pt x="7118" y="56"/>
                  </a:lnTo>
                  <a:lnTo>
                    <a:pt x="7118" y="74"/>
                  </a:lnTo>
                  <a:lnTo>
                    <a:pt x="6395" y="5153"/>
                  </a:lnTo>
                  <a:lnTo>
                    <a:pt x="94" y="4949"/>
                  </a:lnTo>
                  <a:lnTo>
                    <a:pt x="57" y="4967"/>
                  </a:lnTo>
                  <a:lnTo>
                    <a:pt x="38" y="4986"/>
                  </a:lnTo>
                  <a:lnTo>
                    <a:pt x="1" y="5005"/>
                  </a:lnTo>
                  <a:lnTo>
                    <a:pt x="1" y="5042"/>
                  </a:lnTo>
                  <a:lnTo>
                    <a:pt x="1" y="5079"/>
                  </a:lnTo>
                  <a:lnTo>
                    <a:pt x="19" y="5097"/>
                  </a:lnTo>
                  <a:lnTo>
                    <a:pt x="57" y="5116"/>
                  </a:lnTo>
                  <a:lnTo>
                    <a:pt x="75" y="5134"/>
                  </a:lnTo>
                  <a:lnTo>
                    <a:pt x="6469" y="5338"/>
                  </a:lnTo>
                  <a:lnTo>
                    <a:pt x="6506" y="5338"/>
                  </a:lnTo>
                  <a:lnTo>
                    <a:pt x="6525" y="5320"/>
                  </a:lnTo>
                  <a:lnTo>
                    <a:pt x="6544" y="5283"/>
                  </a:lnTo>
                  <a:lnTo>
                    <a:pt x="6562" y="5264"/>
                  </a:lnTo>
                  <a:lnTo>
                    <a:pt x="7285" y="111"/>
                  </a:lnTo>
                  <a:lnTo>
                    <a:pt x="7285" y="74"/>
                  </a:lnTo>
                  <a:lnTo>
                    <a:pt x="7266" y="37"/>
                  </a:lnTo>
                  <a:lnTo>
                    <a:pt x="7248" y="1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10686892" y="4156885"/>
              <a:ext cx="276089" cy="201542"/>
            </a:xfrm>
            <a:custGeom>
              <a:avLst/>
              <a:gdLst/>
              <a:ahLst/>
              <a:cxnLst/>
              <a:rect l="l" t="t" r="r" b="b"/>
              <a:pathLst>
                <a:path w="6933" h="5061" extrusionOk="0">
                  <a:moveTo>
                    <a:pt x="6821" y="0"/>
                  </a:moveTo>
                  <a:lnTo>
                    <a:pt x="6784" y="19"/>
                  </a:lnTo>
                  <a:lnTo>
                    <a:pt x="6765" y="37"/>
                  </a:lnTo>
                  <a:lnTo>
                    <a:pt x="6765" y="74"/>
                  </a:lnTo>
                  <a:lnTo>
                    <a:pt x="6450" y="4875"/>
                  </a:lnTo>
                  <a:lnTo>
                    <a:pt x="93" y="4263"/>
                  </a:lnTo>
                  <a:lnTo>
                    <a:pt x="56" y="4263"/>
                  </a:lnTo>
                  <a:lnTo>
                    <a:pt x="38" y="4282"/>
                  </a:lnTo>
                  <a:lnTo>
                    <a:pt x="19" y="4300"/>
                  </a:lnTo>
                  <a:lnTo>
                    <a:pt x="0" y="4337"/>
                  </a:lnTo>
                  <a:lnTo>
                    <a:pt x="0" y="4374"/>
                  </a:lnTo>
                  <a:lnTo>
                    <a:pt x="19" y="4393"/>
                  </a:lnTo>
                  <a:lnTo>
                    <a:pt x="56" y="4430"/>
                  </a:lnTo>
                  <a:lnTo>
                    <a:pt x="75" y="4430"/>
                  </a:lnTo>
                  <a:lnTo>
                    <a:pt x="6525" y="5060"/>
                  </a:lnTo>
                  <a:lnTo>
                    <a:pt x="6543" y="5060"/>
                  </a:lnTo>
                  <a:lnTo>
                    <a:pt x="6599" y="5042"/>
                  </a:lnTo>
                  <a:lnTo>
                    <a:pt x="6617" y="5004"/>
                  </a:lnTo>
                  <a:lnTo>
                    <a:pt x="6617" y="4967"/>
                  </a:lnTo>
                  <a:lnTo>
                    <a:pt x="6932" y="93"/>
                  </a:lnTo>
                  <a:lnTo>
                    <a:pt x="6932" y="56"/>
                  </a:lnTo>
                  <a:lnTo>
                    <a:pt x="6914" y="19"/>
                  </a:lnTo>
                  <a:lnTo>
                    <a:pt x="689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0641138" y="4046181"/>
              <a:ext cx="164626" cy="138025"/>
            </a:xfrm>
            <a:custGeom>
              <a:avLst/>
              <a:gdLst/>
              <a:ahLst/>
              <a:cxnLst/>
              <a:rect l="l" t="t" r="r" b="b"/>
              <a:pathLst>
                <a:path w="4134" h="3466" extrusionOk="0">
                  <a:moveTo>
                    <a:pt x="3893" y="0"/>
                  </a:moveTo>
                  <a:lnTo>
                    <a:pt x="3855" y="19"/>
                  </a:lnTo>
                  <a:lnTo>
                    <a:pt x="3837" y="56"/>
                  </a:lnTo>
                  <a:lnTo>
                    <a:pt x="3837" y="93"/>
                  </a:lnTo>
                  <a:lnTo>
                    <a:pt x="3948" y="3281"/>
                  </a:lnTo>
                  <a:lnTo>
                    <a:pt x="93" y="2780"/>
                  </a:lnTo>
                  <a:lnTo>
                    <a:pt x="56" y="2780"/>
                  </a:lnTo>
                  <a:lnTo>
                    <a:pt x="37" y="2799"/>
                  </a:lnTo>
                  <a:lnTo>
                    <a:pt x="19" y="2817"/>
                  </a:lnTo>
                  <a:lnTo>
                    <a:pt x="0" y="2854"/>
                  </a:lnTo>
                  <a:lnTo>
                    <a:pt x="0" y="2891"/>
                  </a:lnTo>
                  <a:lnTo>
                    <a:pt x="19" y="2910"/>
                  </a:lnTo>
                  <a:lnTo>
                    <a:pt x="37" y="2947"/>
                  </a:lnTo>
                  <a:lnTo>
                    <a:pt x="74" y="2947"/>
                  </a:lnTo>
                  <a:lnTo>
                    <a:pt x="4022" y="3466"/>
                  </a:lnTo>
                  <a:lnTo>
                    <a:pt x="4078" y="3466"/>
                  </a:lnTo>
                  <a:lnTo>
                    <a:pt x="4096" y="3447"/>
                  </a:lnTo>
                  <a:lnTo>
                    <a:pt x="4115" y="3410"/>
                  </a:lnTo>
                  <a:lnTo>
                    <a:pt x="4133" y="3373"/>
                  </a:lnTo>
                  <a:lnTo>
                    <a:pt x="4004" y="74"/>
                  </a:lnTo>
                  <a:lnTo>
                    <a:pt x="4004" y="56"/>
                  </a:lnTo>
                  <a:lnTo>
                    <a:pt x="3985" y="1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2114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"/>
          <p:cNvSpPr txBox="1">
            <a:spLocks noGrp="1"/>
          </p:cNvSpPr>
          <p:nvPr>
            <p:ph type="title"/>
          </p:nvPr>
        </p:nvSpPr>
        <p:spPr>
          <a:xfrm>
            <a:off x="3765750" y="3473875"/>
            <a:ext cx="4705500" cy="11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84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 number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1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494" name="Google Shape;494;p11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495" name="Google Shape;495;p11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11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1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1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1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1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1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1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1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11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11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1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11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11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11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0" name="Google Shape;510;p11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511" name="Google Shape;511;p11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11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11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1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1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1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1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1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9" name="Google Shape;519;p11"/>
          <p:cNvGrpSpPr/>
          <p:nvPr/>
        </p:nvGrpSpPr>
        <p:grpSpPr>
          <a:xfrm>
            <a:off x="16525" y="206675"/>
            <a:ext cx="1102825" cy="1470925"/>
            <a:chOff x="8269775" y="3716750"/>
            <a:chExt cx="1102825" cy="1470925"/>
          </a:xfrm>
        </p:grpSpPr>
        <p:sp>
          <p:nvSpPr>
            <p:cNvPr id="520" name="Google Shape;520;p11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11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529" name="Google Shape;529;p11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2" name="Google Shape;532;p11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533" name="Google Shape;533;p11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11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536" name="Google Shape;536;p11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8" name="Google Shape;538;p11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539" name="Google Shape;539;p11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1" name="Google Shape;541;p11"/>
          <p:cNvSpPr txBox="1">
            <a:spLocks noGrp="1"/>
          </p:cNvSpPr>
          <p:nvPr>
            <p:ph type="title" hasCustomPrompt="1"/>
          </p:nvPr>
        </p:nvSpPr>
        <p:spPr>
          <a:xfrm>
            <a:off x="2129125" y="1772050"/>
            <a:ext cx="63210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2" name="Google Shape;542;p11"/>
          <p:cNvSpPr txBox="1">
            <a:spLocks noGrp="1"/>
          </p:cNvSpPr>
          <p:nvPr>
            <p:ph type="subTitle" idx="1"/>
          </p:nvPr>
        </p:nvSpPr>
        <p:spPr>
          <a:xfrm>
            <a:off x="3584550" y="2874343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43" name="Google Shape;543;p11"/>
          <p:cNvGrpSpPr/>
          <p:nvPr/>
        </p:nvGrpSpPr>
        <p:grpSpPr>
          <a:xfrm>
            <a:off x="8237200" y="3187125"/>
            <a:ext cx="1027975" cy="1851078"/>
            <a:chOff x="8046725" y="2806125"/>
            <a:chExt cx="1027975" cy="1851078"/>
          </a:xfrm>
        </p:grpSpPr>
        <p:sp>
          <p:nvSpPr>
            <p:cNvPr id="544" name="Google Shape;544;p11"/>
            <p:cNvSpPr/>
            <p:nvPr/>
          </p:nvSpPr>
          <p:spPr>
            <a:xfrm>
              <a:off x="8178525" y="4543803"/>
              <a:ext cx="764400" cy="113400"/>
            </a:xfrm>
            <a:prstGeom prst="ellipse">
              <a:avLst/>
            </a:prstGeom>
            <a:solidFill>
              <a:schemeClr val="dk1">
                <a:alpha val="15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11"/>
            <p:cNvGrpSpPr/>
            <p:nvPr/>
          </p:nvGrpSpPr>
          <p:grpSpPr>
            <a:xfrm>
              <a:off x="8046725" y="2806125"/>
              <a:ext cx="1027975" cy="1793300"/>
              <a:chOff x="-868675" y="2970500"/>
              <a:chExt cx="1027975" cy="1793300"/>
            </a:xfrm>
          </p:grpSpPr>
          <p:sp>
            <p:nvSpPr>
              <p:cNvPr id="546" name="Google Shape;546;p11"/>
              <p:cNvSpPr/>
              <p:nvPr/>
            </p:nvSpPr>
            <p:spPr>
              <a:xfrm>
                <a:off x="-868675" y="3094025"/>
                <a:ext cx="1027975" cy="908475"/>
              </a:xfrm>
              <a:custGeom>
                <a:avLst/>
                <a:gdLst/>
                <a:ahLst/>
                <a:cxnLst/>
                <a:rect l="l" t="t" r="r" b="b"/>
                <a:pathLst>
                  <a:path w="41119" h="36339" extrusionOk="0">
                    <a:moveTo>
                      <a:pt x="35956" y="1"/>
                    </a:moveTo>
                    <a:lnTo>
                      <a:pt x="35494" y="21"/>
                    </a:lnTo>
                    <a:lnTo>
                      <a:pt x="35032" y="81"/>
                    </a:lnTo>
                    <a:lnTo>
                      <a:pt x="34570" y="182"/>
                    </a:lnTo>
                    <a:lnTo>
                      <a:pt x="34108" y="282"/>
                    </a:lnTo>
                    <a:lnTo>
                      <a:pt x="33666" y="423"/>
                    </a:lnTo>
                    <a:lnTo>
                      <a:pt x="33204" y="583"/>
                    </a:lnTo>
                    <a:lnTo>
                      <a:pt x="32762" y="764"/>
                    </a:lnTo>
                    <a:lnTo>
                      <a:pt x="32340" y="965"/>
                    </a:lnTo>
                    <a:lnTo>
                      <a:pt x="31898" y="1186"/>
                    </a:lnTo>
                    <a:lnTo>
                      <a:pt x="31497" y="1407"/>
                    </a:lnTo>
                    <a:lnTo>
                      <a:pt x="30934" y="1728"/>
                    </a:lnTo>
                    <a:lnTo>
                      <a:pt x="30392" y="2090"/>
                    </a:lnTo>
                    <a:lnTo>
                      <a:pt x="29850" y="2451"/>
                    </a:lnTo>
                    <a:lnTo>
                      <a:pt x="29327" y="2833"/>
                    </a:lnTo>
                    <a:lnTo>
                      <a:pt x="28805" y="3235"/>
                    </a:lnTo>
                    <a:lnTo>
                      <a:pt x="28303" y="3657"/>
                    </a:lnTo>
                    <a:lnTo>
                      <a:pt x="27821" y="4099"/>
                    </a:lnTo>
                    <a:lnTo>
                      <a:pt x="27339" y="4540"/>
                    </a:lnTo>
                    <a:lnTo>
                      <a:pt x="26877" y="5023"/>
                    </a:lnTo>
                    <a:lnTo>
                      <a:pt x="26435" y="5485"/>
                    </a:lnTo>
                    <a:lnTo>
                      <a:pt x="26013" y="5987"/>
                    </a:lnTo>
                    <a:lnTo>
                      <a:pt x="25591" y="6489"/>
                    </a:lnTo>
                    <a:lnTo>
                      <a:pt x="25189" y="7011"/>
                    </a:lnTo>
                    <a:lnTo>
                      <a:pt x="24808" y="7554"/>
                    </a:lnTo>
                    <a:lnTo>
                      <a:pt x="24446" y="8096"/>
                    </a:lnTo>
                    <a:lnTo>
                      <a:pt x="24105" y="8658"/>
                    </a:lnTo>
                    <a:lnTo>
                      <a:pt x="23683" y="9341"/>
                    </a:lnTo>
                    <a:lnTo>
                      <a:pt x="23462" y="9683"/>
                    </a:lnTo>
                    <a:lnTo>
                      <a:pt x="23201" y="9984"/>
                    </a:lnTo>
                    <a:lnTo>
                      <a:pt x="22919" y="10265"/>
                    </a:lnTo>
                    <a:lnTo>
                      <a:pt x="22779" y="10386"/>
                    </a:lnTo>
                    <a:lnTo>
                      <a:pt x="22638" y="10486"/>
                    </a:lnTo>
                    <a:lnTo>
                      <a:pt x="22478" y="10587"/>
                    </a:lnTo>
                    <a:lnTo>
                      <a:pt x="22297" y="10667"/>
                    </a:lnTo>
                    <a:lnTo>
                      <a:pt x="22116" y="10727"/>
                    </a:lnTo>
                    <a:lnTo>
                      <a:pt x="21935" y="10768"/>
                    </a:lnTo>
                    <a:lnTo>
                      <a:pt x="21754" y="10788"/>
                    </a:lnTo>
                    <a:lnTo>
                      <a:pt x="21574" y="10788"/>
                    </a:lnTo>
                    <a:lnTo>
                      <a:pt x="21393" y="10768"/>
                    </a:lnTo>
                    <a:lnTo>
                      <a:pt x="21212" y="10727"/>
                    </a:lnTo>
                    <a:lnTo>
                      <a:pt x="20850" y="10627"/>
                    </a:lnTo>
                    <a:lnTo>
                      <a:pt x="20489" y="10486"/>
                    </a:lnTo>
                    <a:lnTo>
                      <a:pt x="19786" y="10165"/>
                    </a:lnTo>
                    <a:lnTo>
                      <a:pt x="19424" y="10024"/>
                    </a:lnTo>
                    <a:lnTo>
                      <a:pt x="19063" y="9924"/>
                    </a:lnTo>
                    <a:lnTo>
                      <a:pt x="18802" y="9884"/>
                    </a:lnTo>
                    <a:lnTo>
                      <a:pt x="18540" y="9864"/>
                    </a:lnTo>
                    <a:lnTo>
                      <a:pt x="18259" y="9884"/>
                    </a:lnTo>
                    <a:lnTo>
                      <a:pt x="17998" y="9924"/>
                    </a:lnTo>
                    <a:lnTo>
                      <a:pt x="17737" y="9984"/>
                    </a:lnTo>
                    <a:lnTo>
                      <a:pt x="17476" y="10064"/>
                    </a:lnTo>
                    <a:lnTo>
                      <a:pt x="17235" y="10185"/>
                    </a:lnTo>
                    <a:lnTo>
                      <a:pt x="16994" y="10306"/>
                    </a:lnTo>
                    <a:lnTo>
                      <a:pt x="16753" y="10466"/>
                    </a:lnTo>
                    <a:lnTo>
                      <a:pt x="16532" y="10627"/>
                    </a:lnTo>
                    <a:lnTo>
                      <a:pt x="16311" y="10808"/>
                    </a:lnTo>
                    <a:lnTo>
                      <a:pt x="16130" y="11009"/>
                    </a:lnTo>
                    <a:lnTo>
                      <a:pt x="15929" y="11230"/>
                    </a:lnTo>
                    <a:lnTo>
                      <a:pt x="15768" y="11450"/>
                    </a:lnTo>
                    <a:lnTo>
                      <a:pt x="15608" y="11692"/>
                    </a:lnTo>
                    <a:lnTo>
                      <a:pt x="15467" y="11933"/>
                    </a:lnTo>
                    <a:lnTo>
                      <a:pt x="15367" y="12174"/>
                    </a:lnTo>
                    <a:lnTo>
                      <a:pt x="15246" y="12435"/>
                    </a:lnTo>
                    <a:lnTo>
                      <a:pt x="15166" y="12696"/>
                    </a:lnTo>
                    <a:lnTo>
                      <a:pt x="15085" y="12957"/>
                    </a:lnTo>
                    <a:lnTo>
                      <a:pt x="15025" y="13238"/>
                    </a:lnTo>
                    <a:lnTo>
                      <a:pt x="14965" y="13519"/>
                    </a:lnTo>
                    <a:lnTo>
                      <a:pt x="14905" y="14062"/>
                    </a:lnTo>
                    <a:lnTo>
                      <a:pt x="14865" y="14624"/>
                    </a:lnTo>
                    <a:lnTo>
                      <a:pt x="14885" y="15187"/>
                    </a:lnTo>
                    <a:lnTo>
                      <a:pt x="14925" y="15749"/>
                    </a:lnTo>
                    <a:lnTo>
                      <a:pt x="14985" y="16312"/>
                    </a:lnTo>
                    <a:lnTo>
                      <a:pt x="15065" y="16995"/>
                    </a:lnTo>
                    <a:lnTo>
                      <a:pt x="15146" y="17657"/>
                    </a:lnTo>
                    <a:lnTo>
                      <a:pt x="15166" y="17999"/>
                    </a:lnTo>
                    <a:lnTo>
                      <a:pt x="15186" y="18320"/>
                    </a:lnTo>
                    <a:lnTo>
                      <a:pt x="15166" y="18662"/>
                    </a:lnTo>
                    <a:lnTo>
                      <a:pt x="15106" y="18983"/>
                    </a:lnTo>
                    <a:lnTo>
                      <a:pt x="15025" y="19325"/>
                    </a:lnTo>
                    <a:lnTo>
                      <a:pt x="14885" y="19626"/>
                    </a:lnTo>
                    <a:lnTo>
                      <a:pt x="14724" y="19927"/>
                    </a:lnTo>
                    <a:lnTo>
                      <a:pt x="14623" y="20068"/>
                    </a:lnTo>
                    <a:lnTo>
                      <a:pt x="14523" y="20188"/>
                    </a:lnTo>
                    <a:lnTo>
                      <a:pt x="14403" y="20309"/>
                    </a:lnTo>
                    <a:lnTo>
                      <a:pt x="14282" y="20429"/>
                    </a:lnTo>
                    <a:lnTo>
                      <a:pt x="14141" y="20510"/>
                    </a:lnTo>
                    <a:lnTo>
                      <a:pt x="14001" y="20610"/>
                    </a:lnTo>
                    <a:lnTo>
                      <a:pt x="13860" y="20671"/>
                    </a:lnTo>
                    <a:lnTo>
                      <a:pt x="13720" y="20731"/>
                    </a:lnTo>
                    <a:lnTo>
                      <a:pt x="13559" y="20751"/>
                    </a:lnTo>
                    <a:lnTo>
                      <a:pt x="13398" y="20771"/>
                    </a:lnTo>
                    <a:lnTo>
                      <a:pt x="13217" y="20771"/>
                    </a:lnTo>
                    <a:lnTo>
                      <a:pt x="13057" y="20751"/>
                    </a:lnTo>
                    <a:lnTo>
                      <a:pt x="12896" y="20711"/>
                    </a:lnTo>
                    <a:lnTo>
                      <a:pt x="12735" y="20671"/>
                    </a:lnTo>
                    <a:lnTo>
                      <a:pt x="12575" y="20590"/>
                    </a:lnTo>
                    <a:lnTo>
                      <a:pt x="12434" y="20510"/>
                    </a:lnTo>
                    <a:lnTo>
                      <a:pt x="12153" y="20329"/>
                    </a:lnTo>
                    <a:lnTo>
                      <a:pt x="11872" y="20088"/>
                    </a:lnTo>
                    <a:lnTo>
                      <a:pt x="11610" y="19827"/>
                    </a:lnTo>
                    <a:lnTo>
                      <a:pt x="11369" y="19566"/>
                    </a:lnTo>
                    <a:lnTo>
                      <a:pt x="11128" y="19285"/>
                    </a:lnTo>
                    <a:lnTo>
                      <a:pt x="10666" y="18762"/>
                    </a:lnTo>
                    <a:lnTo>
                      <a:pt x="10204" y="18260"/>
                    </a:lnTo>
                    <a:lnTo>
                      <a:pt x="9702" y="17758"/>
                    </a:lnTo>
                    <a:lnTo>
                      <a:pt x="9200" y="17276"/>
                    </a:lnTo>
                    <a:lnTo>
                      <a:pt x="8698" y="16814"/>
                    </a:lnTo>
                    <a:lnTo>
                      <a:pt x="8155" y="16352"/>
                    </a:lnTo>
                    <a:lnTo>
                      <a:pt x="7633" y="15930"/>
                    </a:lnTo>
                    <a:lnTo>
                      <a:pt x="7071" y="15508"/>
                    </a:lnTo>
                    <a:lnTo>
                      <a:pt x="6468" y="15086"/>
                    </a:lnTo>
                    <a:lnTo>
                      <a:pt x="6167" y="14885"/>
                    </a:lnTo>
                    <a:lnTo>
                      <a:pt x="5845" y="14705"/>
                    </a:lnTo>
                    <a:lnTo>
                      <a:pt x="5504" y="14544"/>
                    </a:lnTo>
                    <a:lnTo>
                      <a:pt x="5182" y="14383"/>
                    </a:lnTo>
                    <a:lnTo>
                      <a:pt x="4841" y="14243"/>
                    </a:lnTo>
                    <a:lnTo>
                      <a:pt x="4500" y="14122"/>
                    </a:lnTo>
                    <a:lnTo>
                      <a:pt x="4158" y="14042"/>
                    </a:lnTo>
                    <a:lnTo>
                      <a:pt x="3817" y="13981"/>
                    </a:lnTo>
                    <a:lnTo>
                      <a:pt x="3475" y="13941"/>
                    </a:lnTo>
                    <a:lnTo>
                      <a:pt x="3134" y="13921"/>
                    </a:lnTo>
                    <a:lnTo>
                      <a:pt x="2792" y="13961"/>
                    </a:lnTo>
                    <a:lnTo>
                      <a:pt x="2451" y="14022"/>
                    </a:lnTo>
                    <a:lnTo>
                      <a:pt x="2129" y="14122"/>
                    </a:lnTo>
                    <a:lnTo>
                      <a:pt x="1808" y="14263"/>
                    </a:lnTo>
                    <a:lnTo>
                      <a:pt x="1547" y="14423"/>
                    </a:lnTo>
                    <a:lnTo>
                      <a:pt x="1326" y="14604"/>
                    </a:lnTo>
                    <a:lnTo>
                      <a:pt x="1105" y="14785"/>
                    </a:lnTo>
                    <a:lnTo>
                      <a:pt x="904" y="15006"/>
                    </a:lnTo>
                    <a:lnTo>
                      <a:pt x="723" y="15247"/>
                    </a:lnTo>
                    <a:lnTo>
                      <a:pt x="583" y="15488"/>
                    </a:lnTo>
                    <a:lnTo>
                      <a:pt x="442" y="15749"/>
                    </a:lnTo>
                    <a:lnTo>
                      <a:pt x="321" y="16030"/>
                    </a:lnTo>
                    <a:lnTo>
                      <a:pt x="221" y="16312"/>
                    </a:lnTo>
                    <a:lnTo>
                      <a:pt x="141" y="16613"/>
                    </a:lnTo>
                    <a:lnTo>
                      <a:pt x="80" y="16914"/>
                    </a:lnTo>
                    <a:lnTo>
                      <a:pt x="20" y="17216"/>
                    </a:lnTo>
                    <a:lnTo>
                      <a:pt x="0" y="17517"/>
                    </a:lnTo>
                    <a:lnTo>
                      <a:pt x="0" y="17818"/>
                    </a:lnTo>
                    <a:lnTo>
                      <a:pt x="0" y="18140"/>
                    </a:lnTo>
                    <a:lnTo>
                      <a:pt x="40" y="18441"/>
                    </a:lnTo>
                    <a:lnTo>
                      <a:pt x="80" y="18742"/>
                    </a:lnTo>
                    <a:lnTo>
                      <a:pt x="141" y="19023"/>
                    </a:lnTo>
                    <a:lnTo>
                      <a:pt x="221" y="19325"/>
                    </a:lnTo>
                    <a:lnTo>
                      <a:pt x="301" y="19606"/>
                    </a:lnTo>
                    <a:lnTo>
                      <a:pt x="522" y="20168"/>
                    </a:lnTo>
                    <a:lnTo>
                      <a:pt x="763" y="20711"/>
                    </a:lnTo>
                    <a:lnTo>
                      <a:pt x="1024" y="21253"/>
                    </a:lnTo>
                    <a:lnTo>
                      <a:pt x="1306" y="21795"/>
                    </a:lnTo>
                    <a:lnTo>
                      <a:pt x="1928" y="22840"/>
                    </a:lnTo>
                    <a:lnTo>
                      <a:pt x="3214" y="24929"/>
                    </a:lnTo>
                    <a:lnTo>
                      <a:pt x="3857" y="25974"/>
                    </a:lnTo>
                    <a:lnTo>
                      <a:pt x="4540" y="26978"/>
                    </a:lnTo>
                    <a:lnTo>
                      <a:pt x="5223" y="28002"/>
                    </a:lnTo>
                    <a:lnTo>
                      <a:pt x="5946" y="28987"/>
                    </a:lnTo>
                    <a:lnTo>
                      <a:pt x="6709" y="29931"/>
                    </a:lnTo>
                    <a:lnTo>
                      <a:pt x="7091" y="30413"/>
                    </a:lnTo>
                    <a:lnTo>
                      <a:pt x="7493" y="30875"/>
                    </a:lnTo>
                    <a:lnTo>
                      <a:pt x="7914" y="31317"/>
                    </a:lnTo>
                    <a:lnTo>
                      <a:pt x="8336" y="31759"/>
                    </a:lnTo>
                    <a:lnTo>
                      <a:pt x="8758" y="32201"/>
                    </a:lnTo>
                    <a:lnTo>
                      <a:pt x="9220" y="32602"/>
                    </a:lnTo>
                    <a:lnTo>
                      <a:pt x="9662" y="33024"/>
                    </a:lnTo>
                    <a:lnTo>
                      <a:pt x="10144" y="33406"/>
                    </a:lnTo>
                    <a:lnTo>
                      <a:pt x="10606" y="33787"/>
                    </a:lnTo>
                    <a:lnTo>
                      <a:pt x="11108" y="34149"/>
                    </a:lnTo>
                    <a:lnTo>
                      <a:pt x="11610" y="34491"/>
                    </a:lnTo>
                    <a:lnTo>
                      <a:pt x="12113" y="34812"/>
                    </a:lnTo>
                    <a:lnTo>
                      <a:pt x="12635" y="35133"/>
                    </a:lnTo>
                    <a:lnTo>
                      <a:pt x="13157" y="35415"/>
                    </a:lnTo>
                    <a:lnTo>
                      <a:pt x="13699" y="35676"/>
                    </a:lnTo>
                    <a:lnTo>
                      <a:pt x="14262" y="35917"/>
                    </a:lnTo>
                    <a:lnTo>
                      <a:pt x="14824" y="36138"/>
                    </a:lnTo>
                    <a:lnTo>
                      <a:pt x="15387" y="36339"/>
                    </a:lnTo>
                    <a:lnTo>
                      <a:pt x="26274" y="36339"/>
                    </a:lnTo>
                    <a:lnTo>
                      <a:pt x="26816" y="35736"/>
                    </a:lnTo>
                    <a:lnTo>
                      <a:pt x="27359" y="35093"/>
                    </a:lnTo>
                    <a:lnTo>
                      <a:pt x="27901" y="34430"/>
                    </a:lnTo>
                    <a:lnTo>
                      <a:pt x="28423" y="33727"/>
                    </a:lnTo>
                    <a:lnTo>
                      <a:pt x="28946" y="33024"/>
                    </a:lnTo>
                    <a:lnTo>
                      <a:pt x="29468" y="32281"/>
                    </a:lnTo>
                    <a:lnTo>
                      <a:pt x="29970" y="31538"/>
                    </a:lnTo>
                    <a:lnTo>
                      <a:pt x="30492" y="30774"/>
                    </a:lnTo>
                    <a:lnTo>
                      <a:pt x="30974" y="29991"/>
                    </a:lnTo>
                    <a:lnTo>
                      <a:pt x="31477" y="29188"/>
                    </a:lnTo>
                    <a:lnTo>
                      <a:pt x="31959" y="28364"/>
                    </a:lnTo>
                    <a:lnTo>
                      <a:pt x="32441" y="27540"/>
                    </a:lnTo>
                    <a:lnTo>
                      <a:pt x="33365" y="25853"/>
                    </a:lnTo>
                    <a:lnTo>
                      <a:pt x="34269" y="24146"/>
                    </a:lnTo>
                    <a:lnTo>
                      <a:pt x="35132" y="22418"/>
                    </a:lnTo>
                    <a:lnTo>
                      <a:pt x="35976" y="20671"/>
                    </a:lnTo>
                    <a:lnTo>
                      <a:pt x="36760" y="18923"/>
                    </a:lnTo>
                    <a:lnTo>
                      <a:pt x="37523" y="17175"/>
                    </a:lnTo>
                    <a:lnTo>
                      <a:pt x="38226" y="15468"/>
                    </a:lnTo>
                    <a:lnTo>
                      <a:pt x="38909" y="13801"/>
                    </a:lnTo>
                    <a:lnTo>
                      <a:pt x="39532" y="12174"/>
                    </a:lnTo>
                    <a:lnTo>
                      <a:pt x="40114" y="10587"/>
                    </a:lnTo>
                    <a:lnTo>
                      <a:pt x="40355" y="9944"/>
                    </a:lnTo>
                    <a:lnTo>
                      <a:pt x="40556" y="9301"/>
                    </a:lnTo>
                    <a:lnTo>
                      <a:pt x="40737" y="8638"/>
                    </a:lnTo>
                    <a:lnTo>
                      <a:pt x="40897" y="7955"/>
                    </a:lnTo>
                    <a:lnTo>
                      <a:pt x="41018" y="7292"/>
                    </a:lnTo>
                    <a:lnTo>
                      <a:pt x="41098" y="6609"/>
                    </a:lnTo>
                    <a:lnTo>
                      <a:pt x="41118" y="6268"/>
                    </a:lnTo>
                    <a:lnTo>
                      <a:pt x="41118" y="5926"/>
                    </a:lnTo>
                    <a:lnTo>
                      <a:pt x="41118" y="5585"/>
                    </a:lnTo>
                    <a:lnTo>
                      <a:pt x="41098" y="5244"/>
                    </a:lnTo>
                    <a:lnTo>
                      <a:pt x="41058" y="4902"/>
                    </a:lnTo>
                    <a:lnTo>
                      <a:pt x="41018" y="4561"/>
                    </a:lnTo>
                    <a:lnTo>
                      <a:pt x="40938" y="4219"/>
                    </a:lnTo>
                    <a:lnTo>
                      <a:pt x="40857" y="3878"/>
                    </a:lnTo>
                    <a:lnTo>
                      <a:pt x="40757" y="3556"/>
                    </a:lnTo>
                    <a:lnTo>
                      <a:pt x="40636" y="3235"/>
                    </a:lnTo>
                    <a:lnTo>
                      <a:pt x="40516" y="2913"/>
                    </a:lnTo>
                    <a:lnTo>
                      <a:pt x="40355" y="2612"/>
                    </a:lnTo>
                    <a:lnTo>
                      <a:pt x="40194" y="2311"/>
                    </a:lnTo>
                    <a:lnTo>
                      <a:pt x="40014" y="2030"/>
                    </a:lnTo>
                    <a:lnTo>
                      <a:pt x="39813" y="1748"/>
                    </a:lnTo>
                    <a:lnTo>
                      <a:pt x="39592" y="1507"/>
                    </a:lnTo>
                    <a:lnTo>
                      <a:pt x="39351" y="1266"/>
                    </a:lnTo>
                    <a:lnTo>
                      <a:pt x="39110" y="1045"/>
                    </a:lnTo>
                    <a:lnTo>
                      <a:pt x="38829" y="844"/>
                    </a:lnTo>
                    <a:lnTo>
                      <a:pt x="38547" y="644"/>
                    </a:lnTo>
                    <a:lnTo>
                      <a:pt x="38346" y="543"/>
                    </a:lnTo>
                    <a:lnTo>
                      <a:pt x="38146" y="443"/>
                    </a:lnTo>
                    <a:lnTo>
                      <a:pt x="37724" y="262"/>
                    </a:lnTo>
                    <a:lnTo>
                      <a:pt x="37302" y="141"/>
                    </a:lnTo>
                    <a:lnTo>
                      <a:pt x="36860" y="61"/>
                    </a:lnTo>
                    <a:lnTo>
                      <a:pt x="36398" y="21"/>
                    </a:lnTo>
                    <a:lnTo>
                      <a:pt x="35956" y="1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>
                <a:off x="-774775" y="3167350"/>
                <a:ext cx="813550" cy="777900"/>
              </a:xfrm>
              <a:custGeom>
                <a:avLst/>
                <a:gdLst/>
                <a:ahLst/>
                <a:cxnLst/>
                <a:rect l="l" t="t" r="r" b="b"/>
                <a:pathLst>
                  <a:path w="32542" h="31116" extrusionOk="0">
                    <a:moveTo>
                      <a:pt x="32200" y="0"/>
                    </a:moveTo>
                    <a:lnTo>
                      <a:pt x="32100" y="61"/>
                    </a:lnTo>
                    <a:lnTo>
                      <a:pt x="32039" y="141"/>
                    </a:lnTo>
                    <a:lnTo>
                      <a:pt x="15909" y="30413"/>
                    </a:lnTo>
                    <a:lnTo>
                      <a:pt x="442" y="14041"/>
                    </a:lnTo>
                    <a:lnTo>
                      <a:pt x="362" y="13981"/>
                    </a:lnTo>
                    <a:lnTo>
                      <a:pt x="261" y="13961"/>
                    </a:lnTo>
                    <a:lnTo>
                      <a:pt x="161" y="13981"/>
                    </a:lnTo>
                    <a:lnTo>
                      <a:pt x="81" y="14041"/>
                    </a:lnTo>
                    <a:lnTo>
                      <a:pt x="20" y="14122"/>
                    </a:lnTo>
                    <a:lnTo>
                      <a:pt x="0" y="14222"/>
                    </a:lnTo>
                    <a:lnTo>
                      <a:pt x="0" y="14323"/>
                    </a:lnTo>
                    <a:lnTo>
                      <a:pt x="61" y="14403"/>
                    </a:lnTo>
                    <a:lnTo>
                      <a:pt x="15769" y="31035"/>
                    </a:lnTo>
                    <a:lnTo>
                      <a:pt x="15849" y="31096"/>
                    </a:lnTo>
                    <a:lnTo>
                      <a:pt x="15970" y="31116"/>
                    </a:lnTo>
                    <a:lnTo>
                      <a:pt x="15990" y="31116"/>
                    </a:lnTo>
                    <a:lnTo>
                      <a:pt x="16050" y="31096"/>
                    </a:lnTo>
                    <a:lnTo>
                      <a:pt x="16110" y="31055"/>
                    </a:lnTo>
                    <a:lnTo>
                      <a:pt x="16150" y="31015"/>
                    </a:lnTo>
                    <a:lnTo>
                      <a:pt x="16191" y="30975"/>
                    </a:lnTo>
                    <a:lnTo>
                      <a:pt x="32501" y="382"/>
                    </a:lnTo>
                    <a:lnTo>
                      <a:pt x="32542" y="282"/>
                    </a:lnTo>
                    <a:lnTo>
                      <a:pt x="32521" y="181"/>
                    </a:lnTo>
                    <a:lnTo>
                      <a:pt x="32481" y="101"/>
                    </a:lnTo>
                    <a:lnTo>
                      <a:pt x="32401" y="21"/>
                    </a:lnTo>
                    <a:lnTo>
                      <a:pt x="32300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-40100" y="3290375"/>
                <a:ext cx="1296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524" extrusionOk="0">
                    <a:moveTo>
                      <a:pt x="262" y="1"/>
                    </a:moveTo>
                    <a:lnTo>
                      <a:pt x="162" y="21"/>
                    </a:lnTo>
                    <a:lnTo>
                      <a:pt x="81" y="81"/>
                    </a:lnTo>
                    <a:lnTo>
                      <a:pt x="21" y="162"/>
                    </a:lnTo>
                    <a:lnTo>
                      <a:pt x="1" y="262"/>
                    </a:lnTo>
                    <a:lnTo>
                      <a:pt x="21" y="362"/>
                    </a:lnTo>
                    <a:lnTo>
                      <a:pt x="81" y="443"/>
                    </a:lnTo>
                    <a:lnTo>
                      <a:pt x="162" y="503"/>
                    </a:lnTo>
                    <a:lnTo>
                      <a:pt x="262" y="523"/>
                    </a:lnTo>
                    <a:lnTo>
                      <a:pt x="4922" y="523"/>
                    </a:lnTo>
                    <a:lnTo>
                      <a:pt x="5023" y="503"/>
                    </a:lnTo>
                    <a:lnTo>
                      <a:pt x="5123" y="443"/>
                    </a:lnTo>
                    <a:lnTo>
                      <a:pt x="5163" y="362"/>
                    </a:lnTo>
                    <a:lnTo>
                      <a:pt x="5183" y="262"/>
                    </a:lnTo>
                    <a:lnTo>
                      <a:pt x="5163" y="162"/>
                    </a:lnTo>
                    <a:lnTo>
                      <a:pt x="5123" y="81"/>
                    </a:lnTo>
                    <a:lnTo>
                      <a:pt x="5023" y="21"/>
                    </a:lnTo>
                    <a:lnTo>
                      <a:pt x="4922" y="1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>
                <a:off x="-153575" y="3213050"/>
                <a:ext cx="59775" cy="214950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8598" extrusionOk="0">
                    <a:moveTo>
                      <a:pt x="201" y="0"/>
                    </a:moveTo>
                    <a:lnTo>
                      <a:pt x="121" y="41"/>
                    </a:lnTo>
                    <a:lnTo>
                      <a:pt x="40" y="121"/>
                    </a:lnTo>
                    <a:lnTo>
                      <a:pt x="0" y="201"/>
                    </a:lnTo>
                    <a:lnTo>
                      <a:pt x="20" y="302"/>
                    </a:lnTo>
                    <a:lnTo>
                      <a:pt x="1888" y="8397"/>
                    </a:lnTo>
                    <a:lnTo>
                      <a:pt x="1929" y="8477"/>
                    </a:lnTo>
                    <a:lnTo>
                      <a:pt x="1989" y="8558"/>
                    </a:lnTo>
                    <a:lnTo>
                      <a:pt x="2049" y="8598"/>
                    </a:lnTo>
                    <a:lnTo>
                      <a:pt x="2210" y="8598"/>
                    </a:lnTo>
                    <a:lnTo>
                      <a:pt x="2290" y="8558"/>
                    </a:lnTo>
                    <a:lnTo>
                      <a:pt x="2370" y="8477"/>
                    </a:lnTo>
                    <a:lnTo>
                      <a:pt x="2391" y="8377"/>
                    </a:lnTo>
                    <a:lnTo>
                      <a:pt x="2391" y="8276"/>
                    </a:lnTo>
                    <a:lnTo>
                      <a:pt x="522" y="201"/>
                    </a:lnTo>
                    <a:lnTo>
                      <a:pt x="482" y="101"/>
                    </a:lnTo>
                    <a:lnTo>
                      <a:pt x="402" y="2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>
                <a:off x="-146550" y="3475700"/>
                <a:ext cx="1316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1105" extrusionOk="0">
                    <a:moveTo>
                      <a:pt x="4962" y="0"/>
                    </a:moveTo>
                    <a:lnTo>
                      <a:pt x="221" y="583"/>
                    </a:lnTo>
                    <a:lnTo>
                      <a:pt x="121" y="623"/>
                    </a:lnTo>
                    <a:lnTo>
                      <a:pt x="41" y="683"/>
                    </a:lnTo>
                    <a:lnTo>
                      <a:pt x="0" y="783"/>
                    </a:lnTo>
                    <a:lnTo>
                      <a:pt x="0" y="884"/>
                    </a:lnTo>
                    <a:lnTo>
                      <a:pt x="20" y="964"/>
                    </a:lnTo>
                    <a:lnTo>
                      <a:pt x="81" y="1045"/>
                    </a:lnTo>
                    <a:lnTo>
                      <a:pt x="161" y="1085"/>
                    </a:lnTo>
                    <a:lnTo>
                      <a:pt x="261" y="1105"/>
                    </a:lnTo>
                    <a:lnTo>
                      <a:pt x="282" y="1105"/>
                    </a:lnTo>
                    <a:lnTo>
                      <a:pt x="5022" y="522"/>
                    </a:lnTo>
                    <a:lnTo>
                      <a:pt x="5123" y="502"/>
                    </a:lnTo>
                    <a:lnTo>
                      <a:pt x="5203" y="422"/>
                    </a:lnTo>
                    <a:lnTo>
                      <a:pt x="5243" y="342"/>
                    </a:lnTo>
                    <a:lnTo>
                      <a:pt x="5263" y="241"/>
                    </a:lnTo>
                    <a:lnTo>
                      <a:pt x="5223" y="141"/>
                    </a:lnTo>
                    <a:lnTo>
                      <a:pt x="5163" y="60"/>
                    </a:lnTo>
                    <a:lnTo>
                      <a:pt x="5062" y="20"/>
                    </a:lnTo>
                    <a:lnTo>
                      <a:pt x="4962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>
                <a:off x="-666300" y="3530925"/>
                <a:ext cx="13075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41" extrusionOk="0">
                    <a:moveTo>
                      <a:pt x="261" y="1"/>
                    </a:moveTo>
                    <a:lnTo>
                      <a:pt x="141" y="21"/>
                    </a:lnTo>
                    <a:lnTo>
                      <a:pt x="60" y="81"/>
                    </a:lnTo>
                    <a:lnTo>
                      <a:pt x="20" y="161"/>
                    </a:lnTo>
                    <a:lnTo>
                      <a:pt x="0" y="262"/>
                    </a:lnTo>
                    <a:lnTo>
                      <a:pt x="0" y="4279"/>
                    </a:lnTo>
                    <a:lnTo>
                      <a:pt x="20" y="4380"/>
                    </a:lnTo>
                    <a:lnTo>
                      <a:pt x="60" y="4460"/>
                    </a:lnTo>
                    <a:lnTo>
                      <a:pt x="141" y="4520"/>
                    </a:lnTo>
                    <a:lnTo>
                      <a:pt x="261" y="4540"/>
                    </a:lnTo>
                    <a:lnTo>
                      <a:pt x="362" y="4520"/>
                    </a:lnTo>
                    <a:lnTo>
                      <a:pt x="442" y="4460"/>
                    </a:lnTo>
                    <a:lnTo>
                      <a:pt x="502" y="4380"/>
                    </a:lnTo>
                    <a:lnTo>
                      <a:pt x="522" y="4279"/>
                    </a:lnTo>
                    <a:lnTo>
                      <a:pt x="522" y="262"/>
                    </a:lnTo>
                    <a:lnTo>
                      <a:pt x="502" y="161"/>
                    </a:lnTo>
                    <a:lnTo>
                      <a:pt x="442" y="81"/>
                    </a:lnTo>
                    <a:lnTo>
                      <a:pt x="362" y="21"/>
                    </a:lnTo>
                    <a:lnTo>
                      <a:pt x="261" y="1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>
                <a:off x="-832525" y="3569100"/>
                <a:ext cx="1265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784" extrusionOk="0">
                    <a:moveTo>
                      <a:pt x="261" y="0"/>
                    </a:moveTo>
                    <a:lnTo>
                      <a:pt x="161" y="20"/>
                    </a:lnTo>
                    <a:lnTo>
                      <a:pt x="81" y="81"/>
                    </a:lnTo>
                    <a:lnTo>
                      <a:pt x="20" y="161"/>
                    </a:lnTo>
                    <a:lnTo>
                      <a:pt x="0" y="261"/>
                    </a:lnTo>
                    <a:lnTo>
                      <a:pt x="0" y="362"/>
                    </a:lnTo>
                    <a:lnTo>
                      <a:pt x="61" y="442"/>
                    </a:lnTo>
                    <a:lnTo>
                      <a:pt x="141" y="502"/>
                    </a:lnTo>
                    <a:lnTo>
                      <a:pt x="241" y="543"/>
                    </a:lnTo>
                    <a:lnTo>
                      <a:pt x="4781" y="784"/>
                    </a:lnTo>
                    <a:lnTo>
                      <a:pt x="4801" y="784"/>
                    </a:lnTo>
                    <a:lnTo>
                      <a:pt x="4902" y="764"/>
                    </a:lnTo>
                    <a:lnTo>
                      <a:pt x="4982" y="703"/>
                    </a:lnTo>
                    <a:lnTo>
                      <a:pt x="5042" y="623"/>
                    </a:lnTo>
                    <a:lnTo>
                      <a:pt x="5062" y="523"/>
                    </a:lnTo>
                    <a:lnTo>
                      <a:pt x="5042" y="422"/>
                    </a:lnTo>
                    <a:lnTo>
                      <a:pt x="4982" y="342"/>
                    </a:lnTo>
                    <a:lnTo>
                      <a:pt x="4902" y="282"/>
                    </a:lnTo>
                    <a:lnTo>
                      <a:pt x="4801" y="26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-693425" y="2970500"/>
                <a:ext cx="725675" cy="1067650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2706" extrusionOk="0">
                    <a:moveTo>
                      <a:pt x="11631" y="0"/>
                    </a:moveTo>
                    <a:lnTo>
                      <a:pt x="11390" y="20"/>
                    </a:lnTo>
                    <a:lnTo>
                      <a:pt x="11149" y="40"/>
                    </a:lnTo>
                    <a:lnTo>
                      <a:pt x="10908" y="101"/>
                    </a:lnTo>
                    <a:lnTo>
                      <a:pt x="10687" y="181"/>
                    </a:lnTo>
                    <a:lnTo>
                      <a:pt x="10466" y="282"/>
                    </a:lnTo>
                    <a:lnTo>
                      <a:pt x="10245" y="402"/>
                    </a:lnTo>
                    <a:lnTo>
                      <a:pt x="10044" y="523"/>
                    </a:lnTo>
                    <a:lnTo>
                      <a:pt x="9863" y="683"/>
                    </a:lnTo>
                    <a:lnTo>
                      <a:pt x="9682" y="844"/>
                    </a:lnTo>
                    <a:lnTo>
                      <a:pt x="9502" y="1005"/>
                    </a:lnTo>
                    <a:lnTo>
                      <a:pt x="9341" y="1206"/>
                    </a:lnTo>
                    <a:lnTo>
                      <a:pt x="9180" y="1386"/>
                    </a:lnTo>
                    <a:lnTo>
                      <a:pt x="9040" y="1607"/>
                    </a:lnTo>
                    <a:lnTo>
                      <a:pt x="8919" y="1808"/>
                    </a:lnTo>
                    <a:lnTo>
                      <a:pt x="8799" y="2029"/>
                    </a:lnTo>
                    <a:lnTo>
                      <a:pt x="8698" y="2270"/>
                    </a:lnTo>
                    <a:lnTo>
                      <a:pt x="8598" y="2491"/>
                    </a:lnTo>
                    <a:lnTo>
                      <a:pt x="8517" y="2732"/>
                    </a:lnTo>
                    <a:lnTo>
                      <a:pt x="8457" y="2973"/>
                    </a:lnTo>
                    <a:lnTo>
                      <a:pt x="8337" y="3455"/>
                    </a:lnTo>
                    <a:lnTo>
                      <a:pt x="8276" y="3957"/>
                    </a:lnTo>
                    <a:lnTo>
                      <a:pt x="8236" y="4460"/>
                    </a:lnTo>
                    <a:lnTo>
                      <a:pt x="8216" y="4942"/>
                    </a:lnTo>
                    <a:lnTo>
                      <a:pt x="8216" y="5444"/>
                    </a:lnTo>
                    <a:lnTo>
                      <a:pt x="8236" y="5946"/>
                    </a:lnTo>
                    <a:lnTo>
                      <a:pt x="8317" y="6950"/>
                    </a:lnTo>
                    <a:lnTo>
                      <a:pt x="8658" y="11390"/>
                    </a:lnTo>
                    <a:lnTo>
                      <a:pt x="8678" y="11611"/>
                    </a:lnTo>
                    <a:lnTo>
                      <a:pt x="8678" y="11832"/>
                    </a:lnTo>
                    <a:lnTo>
                      <a:pt x="8678" y="12053"/>
                    </a:lnTo>
                    <a:lnTo>
                      <a:pt x="8638" y="12274"/>
                    </a:lnTo>
                    <a:lnTo>
                      <a:pt x="8578" y="12495"/>
                    </a:lnTo>
                    <a:lnTo>
                      <a:pt x="8497" y="12675"/>
                    </a:lnTo>
                    <a:lnTo>
                      <a:pt x="8377" y="12836"/>
                    </a:lnTo>
                    <a:lnTo>
                      <a:pt x="8296" y="12896"/>
                    </a:lnTo>
                    <a:lnTo>
                      <a:pt x="8216" y="12957"/>
                    </a:lnTo>
                    <a:lnTo>
                      <a:pt x="8116" y="13017"/>
                    </a:lnTo>
                    <a:lnTo>
                      <a:pt x="8015" y="13057"/>
                    </a:lnTo>
                    <a:lnTo>
                      <a:pt x="7915" y="13077"/>
                    </a:lnTo>
                    <a:lnTo>
                      <a:pt x="7714" y="13077"/>
                    </a:lnTo>
                    <a:lnTo>
                      <a:pt x="7593" y="13057"/>
                    </a:lnTo>
                    <a:lnTo>
                      <a:pt x="7393" y="12977"/>
                    </a:lnTo>
                    <a:lnTo>
                      <a:pt x="7192" y="12876"/>
                    </a:lnTo>
                    <a:lnTo>
                      <a:pt x="7011" y="12736"/>
                    </a:lnTo>
                    <a:lnTo>
                      <a:pt x="6850" y="12575"/>
                    </a:lnTo>
                    <a:lnTo>
                      <a:pt x="6689" y="12414"/>
                    </a:lnTo>
                    <a:lnTo>
                      <a:pt x="6569" y="12213"/>
                    </a:lnTo>
                    <a:lnTo>
                      <a:pt x="6468" y="12033"/>
                    </a:lnTo>
                    <a:lnTo>
                      <a:pt x="6248" y="11631"/>
                    </a:lnTo>
                    <a:lnTo>
                      <a:pt x="6127" y="11430"/>
                    </a:lnTo>
                    <a:lnTo>
                      <a:pt x="6006" y="11249"/>
                    </a:lnTo>
                    <a:lnTo>
                      <a:pt x="5886" y="11068"/>
                    </a:lnTo>
                    <a:lnTo>
                      <a:pt x="5725" y="10888"/>
                    </a:lnTo>
                    <a:lnTo>
                      <a:pt x="5585" y="10767"/>
                    </a:lnTo>
                    <a:lnTo>
                      <a:pt x="5424" y="10667"/>
                    </a:lnTo>
                    <a:lnTo>
                      <a:pt x="5243" y="10566"/>
                    </a:lnTo>
                    <a:lnTo>
                      <a:pt x="5082" y="10506"/>
                    </a:lnTo>
                    <a:lnTo>
                      <a:pt x="4882" y="10446"/>
                    </a:lnTo>
                    <a:lnTo>
                      <a:pt x="4701" y="10426"/>
                    </a:lnTo>
                    <a:lnTo>
                      <a:pt x="4500" y="10405"/>
                    </a:lnTo>
                    <a:lnTo>
                      <a:pt x="4319" y="10405"/>
                    </a:lnTo>
                    <a:lnTo>
                      <a:pt x="4118" y="10426"/>
                    </a:lnTo>
                    <a:lnTo>
                      <a:pt x="3917" y="10466"/>
                    </a:lnTo>
                    <a:lnTo>
                      <a:pt x="3737" y="10506"/>
                    </a:lnTo>
                    <a:lnTo>
                      <a:pt x="3556" y="10586"/>
                    </a:lnTo>
                    <a:lnTo>
                      <a:pt x="3375" y="10667"/>
                    </a:lnTo>
                    <a:lnTo>
                      <a:pt x="3194" y="10767"/>
                    </a:lnTo>
                    <a:lnTo>
                      <a:pt x="3034" y="10867"/>
                    </a:lnTo>
                    <a:lnTo>
                      <a:pt x="2873" y="10988"/>
                    </a:lnTo>
                    <a:lnTo>
                      <a:pt x="2732" y="11129"/>
                    </a:lnTo>
                    <a:lnTo>
                      <a:pt x="2612" y="11289"/>
                    </a:lnTo>
                    <a:lnTo>
                      <a:pt x="2491" y="11430"/>
                    </a:lnTo>
                    <a:lnTo>
                      <a:pt x="2391" y="11611"/>
                    </a:lnTo>
                    <a:lnTo>
                      <a:pt x="2290" y="11771"/>
                    </a:lnTo>
                    <a:lnTo>
                      <a:pt x="2210" y="11952"/>
                    </a:lnTo>
                    <a:lnTo>
                      <a:pt x="2049" y="12314"/>
                    </a:lnTo>
                    <a:lnTo>
                      <a:pt x="1949" y="12695"/>
                    </a:lnTo>
                    <a:lnTo>
                      <a:pt x="1889" y="13097"/>
                    </a:lnTo>
                    <a:lnTo>
                      <a:pt x="1848" y="13499"/>
                    </a:lnTo>
                    <a:lnTo>
                      <a:pt x="1869" y="13901"/>
                    </a:lnTo>
                    <a:lnTo>
                      <a:pt x="1889" y="14302"/>
                    </a:lnTo>
                    <a:lnTo>
                      <a:pt x="1949" y="14704"/>
                    </a:lnTo>
                    <a:lnTo>
                      <a:pt x="2029" y="15086"/>
                    </a:lnTo>
                    <a:lnTo>
                      <a:pt x="2130" y="15467"/>
                    </a:lnTo>
                    <a:lnTo>
                      <a:pt x="2250" y="15849"/>
                    </a:lnTo>
                    <a:lnTo>
                      <a:pt x="2371" y="16231"/>
                    </a:lnTo>
                    <a:lnTo>
                      <a:pt x="2632" y="16994"/>
                    </a:lnTo>
                    <a:lnTo>
                      <a:pt x="5926" y="26194"/>
                    </a:lnTo>
                    <a:lnTo>
                      <a:pt x="6027" y="26495"/>
                    </a:lnTo>
                    <a:lnTo>
                      <a:pt x="6067" y="26656"/>
                    </a:lnTo>
                    <a:lnTo>
                      <a:pt x="6087" y="26817"/>
                    </a:lnTo>
                    <a:lnTo>
                      <a:pt x="6107" y="26977"/>
                    </a:lnTo>
                    <a:lnTo>
                      <a:pt x="6107" y="27118"/>
                    </a:lnTo>
                    <a:lnTo>
                      <a:pt x="6067" y="27279"/>
                    </a:lnTo>
                    <a:lnTo>
                      <a:pt x="6006" y="27419"/>
                    </a:lnTo>
                    <a:lnTo>
                      <a:pt x="5966" y="27520"/>
                    </a:lnTo>
                    <a:lnTo>
                      <a:pt x="5886" y="27580"/>
                    </a:lnTo>
                    <a:lnTo>
                      <a:pt x="5826" y="27660"/>
                    </a:lnTo>
                    <a:lnTo>
                      <a:pt x="5745" y="27721"/>
                    </a:lnTo>
                    <a:lnTo>
                      <a:pt x="5565" y="27801"/>
                    </a:lnTo>
                    <a:lnTo>
                      <a:pt x="5364" y="27841"/>
                    </a:lnTo>
                    <a:lnTo>
                      <a:pt x="5163" y="27841"/>
                    </a:lnTo>
                    <a:lnTo>
                      <a:pt x="4942" y="27821"/>
                    </a:lnTo>
                    <a:lnTo>
                      <a:pt x="4741" y="27761"/>
                    </a:lnTo>
                    <a:lnTo>
                      <a:pt x="4560" y="27660"/>
                    </a:lnTo>
                    <a:lnTo>
                      <a:pt x="4400" y="27540"/>
                    </a:lnTo>
                    <a:lnTo>
                      <a:pt x="4239" y="27399"/>
                    </a:lnTo>
                    <a:lnTo>
                      <a:pt x="4118" y="27239"/>
                    </a:lnTo>
                    <a:lnTo>
                      <a:pt x="3978" y="27078"/>
                    </a:lnTo>
                    <a:lnTo>
                      <a:pt x="3757" y="26716"/>
                    </a:lnTo>
                    <a:lnTo>
                      <a:pt x="3556" y="26355"/>
                    </a:lnTo>
                    <a:lnTo>
                      <a:pt x="3335" y="25993"/>
                    </a:lnTo>
                    <a:lnTo>
                      <a:pt x="3234" y="25812"/>
                    </a:lnTo>
                    <a:lnTo>
                      <a:pt x="3094" y="25632"/>
                    </a:lnTo>
                    <a:lnTo>
                      <a:pt x="2973" y="25491"/>
                    </a:lnTo>
                    <a:lnTo>
                      <a:pt x="2813" y="25350"/>
                    </a:lnTo>
                    <a:lnTo>
                      <a:pt x="2652" y="25230"/>
                    </a:lnTo>
                    <a:lnTo>
                      <a:pt x="2471" y="25129"/>
                    </a:lnTo>
                    <a:lnTo>
                      <a:pt x="2290" y="25049"/>
                    </a:lnTo>
                    <a:lnTo>
                      <a:pt x="2110" y="25009"/>
                    </a:lnTo>
                    <a:lnTo>
                      <a:pt x="1929" y="25009"/>
                    </a:lnTo>
                    <a:lnTo>
                      <a:pt x="1748" y="25029"/>
                    </a:lnTo>
                    <a:lnTo>
                      <a:pt x="1567" y="25049"/>
                    </a:lnTo>
                    <a:lnTo>
                      <a:pt x="1386" y="25109"/>
                    </a:lnTo>
                    <a:lnTo>
                      <a:pt x="1206" y="25190"/>
                    </a:lnTo>
                    <a:lnTo>
                      <a:pt x="1045" y="25290"/>
                    </a:lnTo>
                    <a:lnTo>
                      <a:pt x="884" y="25411"/>
                    </a:lnTo>
                    <a:lnTo>
                      <a:pt x="744" y="25531"/>
                    </a:lnTo>
                    <a:lnTo>
                      <a:pt x="603" y="25692"/>
                    </a:lnTo>
                    <a:lnTo>
                      <a:pt x="462" y="25832"/>
                    </a:lnTo>
                    <a:lnTo>
                      <a:pt x="362" y="26013"/>
                    </a:lnTo>
                    <a:lnTo>
                      <a:pt x="262" y="26174"/>
                    </a:lnTo>
                    <a:lnTo>
                      <a:pt x="181" y="26375"/>
                    </a:lnTo>
                    <a:lnTo>
                      <a:pt x="121" y="26556"/>
                    </a:lnTo>
                    <a:lnTo>
                      <a:pt x="81" y="26756"/>
                    </a:lnTo>
                    <a:lnTo>
                      <a:pt x="41" y="26937"/>
                    </a:lnTo>
                    <a:lnTo>
                      <a:pt x="0" y="27319"/>
                    </a:lnTo>
                    <a:lnTo>
                      <a:pt x="21" y="27721"/>
                    </a:lnTo>
                    <a:lnTo>
                      <a:pt x="61" y="28122"/>
                    </a:lnTo>
                    <a:lnTo>
                      <a:pt x="141" y="28504"/>
                    </a:lnTo>
                    <a:lnTo>
                      <a:pt x="221" y="28906"/>
                    </a:lnTo>
                    <a:lnTo>
                      <a:pt x="442" y="29669"/>
                    </a:lnTo>
                    <a:lnTo>
                      <a:pt x="965" y="31417"/>
                    </a:lnTo>
                    <a:lnTo>
                      <a:pt x="1246" y="32301"/>
                    </a:lnTo>
                    <a:lnTo>
                      <a:pt x="1527" y="33164"/>
                    </a:lnTo>
                    <a:lnTo>
                      <a:pt x="1848" y="34028"/>
                    </a:lnTo>
                    <a:lnTo>
                      <a:pt x="2170" y="34872"/>
                    </a:lnTo>
                    <a:lnTo>
                      <a:pt x="2531" y="35715"/>
                    </a:lnTo>
                    <a:lnTo>
                      <a:pt x="2913" y="36539"/>
                    </a:lnTo>
                    <a:lnTo>
                      <a:pt x="3355" y="37342"/>
                    </a:lnTo>
                    <a:lnTo>
                      <a:pt x="3817" y="38126"/>
                    </a:lnTo>
                    <a:lnTo>
                      <a:pt x="4058" y="38528"/>
                    </a:lnTo>
                    <a:lnTo>
                      <a:pt x="4319" y="38889"/>
                    </a:lnTo>
                    <a:lnTo>
                      <a:pt x="4580" y="39271"/>
                    </a:lnTo>
                    <a:lnTo>
                      <a:pt x="4862" y="39632"/>
                    </a:lnTo>
                    <a:lnTo>
                      <a:pt x="5163" y="39974"/>
                    </a:lnTo>
                    <a:lnTo>
                      <a:pt x="5444" y="40315"/>
                    </a:lnTo>
                    <a:lnTo>
                      <a:pt x="5765" y="40637"/>
                    </a:lnTo>
                    <a:lnTo>
                      <a:pt x="6087" y="40958"/>
                    </a:lnTo>
                    <a:lnTo>
                      <a:pt x="6428" y="41259"/>
                    </a:lnTo>
                    <a:lnTo>
                      <a:pt x="6770" y="41561"/>
                    </a:lnTo>
                    <a:lnTo>
                      <a:pt x="7131" y="41822"/>
                    </a:lnTo>
                    <a:lnTo>
                      <a:pt x="7493" y="42083"/>
                    </a:lnTo>
                    <a:lnTo>
                      <a:pt x="20791" y="42706"/>
                    </a:lnTo>
                    <a:lnTo>
                      <a:pt x="21895" y="41018"/>
                    </a:lnTo>
                    <a:lnTo>
                      <a:pt x="22980" y="39311"/>
                    </a:lnTo>
                    <a:lnTo>
                      <a:pt x="24045" y="37584"/>
                    </a:lnTo>
                    <a:lnTo>
                      <a:pt x="24567" y="36720"/>
                    </a:lnTo>
                    <a:lnTo>
                      <a:pt x="25069" y="35856"/>
                    </a:lnTo>
                    <a:lnTo>
                      <a:pt x="25551" y="34972"/>
                    </a:lnTo>
                    <a:lnTo>
                      <a:pt x="26033" y="34068"/>
                    </a:lnTo>
                    <a:lnTo>
                      <a:pt x="26495" y="33164"/>
                    </a:lnTo>
                    <a:lnTo>
                      <a:pt x="26937" y="32260"/>
                    </a:lnTo>
                    <a:lnTo>
                      <a:pt x="27339" y="31336"/>
                    </a:lnTo>
                    <a:lnTo>
                      <a:pt x="27741" y="30412"/>
                    </a:lnTo>
                    <a:lnTo>
                      <a:pt x="28102" y="29468"/>
                    </a:lnTo>
                    <a:lnTo>
                      <a:pt x="28444" y="28524"/>
                    </a:lnTo>
                    <a:lnTo>
                      <a:pt x="28605" y="28022"/>
                    </a:lnTo>
                    <a:lnTo>
                      <a:pt x="28745" y="27520"/>
                    </a:lnTo>
                    <a:lnTo>
                      <a:pt x="28866" y="26998"/>
                    </a:lnTo>
                    <a:lnTo>
                      <a:pt x="28966" y="26475"/>
                    </a:lnTo>
                    <a:lnTo>
                      <a:pt x="29006" y="25973"/>
                    </a:lnTo>
                    <a:lnTo>
                      <a:pt x="29026" y="25712"/>
                    </a:lnTo>
                    <a:lnTo>
                      <a:pt x="29006" y="25451"/>
                    </a:lnTo>
                    <a:lnTo>
                      <a:pt x="28986" y="25190"/>
                    </a:lnTo>
                    <a:lnTo>
                      <a:pt x="28966" y="24949"/>
                    </a:lnTo>
                    <a:lnTo>
                      <a:pt x="28906" y="24688"/>
                    </a:lnTo>
                    <a:lnTo>
                      <a:pt x="28846" y="24446"/>
                    </a:lnTo>
                    <a:lnTo>
                      <a:pt x="28745" y="24185"/>
                    </a:lnTo>
                    <a:lnTo>
                      <a:pt x="28645" y="23964"/>
                    </a:lnTo>
                    <a:lnTo>
                      <a:pt x="28504" y="23723"/>
                    </a:lnTo>
                    <a:lnTo>
                      <a:pt x="28364" y="23522"/>
                    </a:lnTo>
                    <a:lnTo>
                      <a:pt x="28183" y="23322"/>
                    </a:lnTo>
                    <a:lnTo>
                      <a:pt x="28002" y="23121"/>
                    </a:lnTo>
                    <a:lnTo>
                      <a:pt x="27801" y="22960"/>
                    </a:lnTo>
                    <a:lnTo>
                      <a:pt x="27580" y="22819"/>
                    </a:lnTo>
                    <a:lnTo>
                      <a:pt x="27359" y="22679"/>
                    </a:lnTo>
                    <a:lnTo>
                      <a:pt x="27138" y="22578"/>
                    </a:lnTo>
                    <a:lnTo>
                      <a:pt x="26897" y="22498"/>
                    </a:lnTo>
                    <a:lnTo>
                      <a:pt x="26656" y="22458"/>
                    </a:lnTo>
                    <a:lnTo>
                      <a:pt x="26415" y="22438"/>
                    </a:lnTo>
                    <a:lnTo>
                      <a:pt x="26174" y="22458"/>
                    </a:lnTo>
                    <a:lnTo>
                      <a:pt x="25933" y="22498"/>
                    </a:lnTo>
                    <a:lnTo>
                      <a:pt x="25692" y="22578"/>
                    </a:lnTo>
                    <a:lnTo>
                      <a:pt x="25431" y="22699"/>
                    </a:lnTo>
                    <a:lnTo>
                      <a:pt x="25190" y="22880"/>
                    </a:lnTo>
                    <a:lnTo>
                      <a:pt x="24969" y="23081"/>
                    </a:lnTo>
                    <a:lnTo>
                      <a:pt x="24748" y="23281"/>
                    </a:lnTo>
                    <a:lnTo>
                      <a:pt x="24346" y="23763"/>
                    </a:lnTo>
                    <a:lnTo>
                      <a:pt x="23964" y="24226"/>
                    </a:lnTo>
                    <a:lnTo>
                      <a:pt x="23743" y="24446"/>
                    </a:lnTo>
                    <a:lnTo>
                      <a:pt x="23502" y="24647"/>
                    </a:lnTo>
                    <a:lnTo>
                      <a:pt x="23261" y="24828"/>
                    </a:lnTo>
                    <a:lnTo>
                      <a:pt x="22980" y="24989"/>
                    </a:lnTo>
                    <a:lnTo>
                      <a:pt x="22719" y="25089"/>
                    </a:lnTo>
                    <a:lnTo>
                      <a:pt x="22578" y="25109"/>
                    </a:lnTo>
                    <a:lnTo>
                      <a:pt x="22418" y="25129"/>
                    </a:lnTo>
                    <a:lnTo>
                      <a:pt x="22277" y="25150"/>
                    </a:lnTo>
                    <a:lnTo>
                      <a:pt x="22136" y="25129"/>
                    </a:lnTo>
                    <a:lnTo>
                      <a:pt x="21996" y="25109"/>
                    </a:lnTo>
                    <a:lnTo>
                      <a:pt x="21855" y="25069"/>
                    </a:lnTo>
                    <a:lnTo>
                      <a:pt x="21735" y="25009"/>
                    </a:lnTo>
                    <a:lnTo>
                      <a:pt x="21614" y="24929"/>
                    </a:lnTo>
                    <a:lnTo>
                      <a:pt x="21514" y="24848"/>
                    </a:lnTo>
                    <a:lnTo>
                      <a:pt x="21413" y="24748"/>
                    </a:lnTo>
                    <a:lnTo>
                      <a:pt x="21333" y="24647"/>
                    </a:lnTo>
                    <a:lnTo>
                      <a:pt x="21253" y="24547"/>
                    </a:lnTo>
                    <a:lnTo>
                      <a:pt x="21132" y="24286"/>
                    </a:lnTo>
                    <a:lnTo>
                      <a:pt x="21052" y="24025"/>
                    </a:lnTo>
                    <a:lnTo>
                      <a:pt x="20992" y="23743"/>
                    </a:lnTo>
                    <a:lnTo>
                      <a:pt x="20971" y="23442"/>
                    </a:lnTo>
                    <a:lnTo>
                      <a:pt x="21012" y="23161"/>
                    </a:lnTo>
                    <a:lnTo>
                      <a:pt x="21072" y="22900"/>
                    </a:lnTo>
                    <a:lnTo>
                      <a:pt x="21152" y="22619"/>
                    </a:lnTo>
                    <a:lnTo>
                      <a:pt x="21253" y="22357"/>
                    </a:lnTo>
                    <a:lnTo>
                      <a:pt x="21373" y="22116"/>
                    </a:lnTo>
                    <a:lnTo>
                      <a:pt x="21654" y="21614"/>
                    </a:lnTo>
                    <a:lnTo>
                      <a:pt x="21936" y="21132"/>
                    </a:lnTo>
                    <a:lnTo>
                      <a:pt x="22257" y="20529"/>
                    </a:lnTo>
                    <a:lnTo>
                      <a:pt x="22558" y="19927"/>
                    </a:lnTo>
                    <a:lnTo>
                      <a:pt x="22840" y="19304"/>
                    </a:lnTo>
                    <a:lnTo>
                      <a:pt x="23101" y="18661"/>
                    </a:lnTo>
                    <a:lnTo>
                      <a:pt x="23322" y="18019"/>
                    </a:lnTo>
                    <a:lnTo>
                      <a:pt x="23543" y="17376"/>
                    </a:lnTo>
                    <a:lnTo>
                      <a:pt x="23703" y="16713"/>
                    </a:lnTo>
                    <a:lnTo>
                      <a:pt x="23864" y="16050"/>
                    </a:lnTo>
                    <a:lnTo>
                      <a:pt x="23944" y="15608"/>
                    </a:lnTo>
                    <a:lnTo>
                      <a:pt x="24005" y="15166"/>
                    </a:lnTo>
                    <a:lnTo>
                      <a:pt x="24045" y="14724"/>
                    </a:lnTo>
                    <a:lnTo>
                      <a:pt x="24065" y="14282"/>
                    </a:lnTo>
                    <a:lnTo>
                      <a:pt x="24025" y="13860"/>
                    </a:lnTo>
                    <a:lnTo>
                      <a:pt x="23964" y="13419"/>
                    </a:lnTo>
                    <a:lnTo>
                      <a:pt x="23924" y="13218"/>
                    </a:lnTo>
                    <a:lnTo>
                      <a:pt x="23864" y="12997"/>
                    </a:lnTo>
                    <a:lnTo>
                      <a:pt x="23784" y="12796"/>
                    </a:lnTo>
                    <a:lnTo>
                      <a:pt x="23703" y="12595"/>
                    </a:lnTo>
                    <a:lnTo>
                      <a:pt x="23583" y="12414"/>
                    </a:lnTo>
                    <a:lnTo>
                      <a:pt x="23462" y="12233"/>
                    </a:lnTo>
                    <a:lnTo>
                      <a:pt x="23322" y="12053"/>
                    </a:lnTo>
                    <a:lnTo>
                      <a:pt x="23181" y="11892"/>
                    </a:lnTo>
                    <a:lnTo>
                      <a:pt x="23020" y="11731"/>
                    </a:lnTo>
                    <a:lnTo>
                      <a:pt x="22840" y="11611"/>
                    </a:lnTo>
                    <a:lnTo>
                      <a:pt x="22659" y="11490"/>
                    </a:lnTo>
                    <a:lnTo>
                      <a:pt x="22478" y="11390"/>
                    </a:lnTo>
                    <a:lnTo>
                      <a:pt x="22277" y="11289"/>
                    </a:lnTo>
                    <a:lnTo>
                      <a:pt x="22076" y="11229"/>
                    </a:lnTo>
                    <a:lnTo>
                      <a:pt x="21855" y="11189"/>
                    </a:lnTo>
                    <a:lnTo>
                      <a:pt x="21654" y="11169"/>
                    </a:lnTo>
                    <a:lnTo>
                      <a:pt x="21454" y="11169"/>
                    </a:lnTo>
                    <a:lnTo>
                      <a:pt x="21253" y="11209"/>
                    </a:lnTo>
                    <a:lnTo>
                      <a:pt x="21052" y="11249"/>
                    </a:lnTo>
                    <a:lnTo>
                      <a:pt x="20851" y="11329"/>
                    </a:lnTo>
                    <a:lnTo>
                      <a:pt x="20610" y="11470"/>
                    </a:lnTo>
                    <a:lnTo>
                      <a:pt x="20409" y="11651"/>
                    </a:lnTo>
                    <a:lnTo>
                      <a:pt x="20208" y="11832"/>
                    </a:lnTo>
                    <a:lnTo>
                      <a:pt x="20027" y="12033"/>
                    </a:lnTo>
                    <a:lnTo>
                      <a:pt x="19686" y="12474"/>
                    </a:lnTo>
                    <a:lnTo>
                      <a:pt x="19364" y="12916"/>
                    </a:lnTo>
                    <a:lnTo>
                      <a:pt x="19164" y="13137"/>
                    </a:lnTo>
                    <a:lnTo>
                      <a:pt x="18963" y="13338"/>
                    </a:lnTo>
                    <a:lnTo>
                      <a:pt x="18742" y="13499"/>
                    </a:lnTo>
                    <a:lnTo>
                      <a:pt x="18501" y="13640"/>
                    </a:lnTo>
                    <a:lnTo>
                      <a:pt x="18260" y="13740"/>
                    </a:lnTo>
                    <a:lnTo>
                      <a:pt x="18119" y="13780"/>
                    </a:lnTo>
                    <a:lnTo>
                      <a:pt x="17999" y="13800"/>
                    </a:lnTo>
                    <a:lnTo>
                      <a:pt x="17737" y="13800"/>
                    </a:lnTo>
                    <a:lnTo>
                      <a:pt x="17617" y="13780"/>
                    </a:lnTo>
                    <a:lnTo>
                      <a:pt x="17476" y="13720"/>
                    </a:lnTo>
                    <a:lnTo>
                      <a:pt x="17336" y="13660"/>
                    </a:lnTo>
                    <a:lnTo>
                      <a:pt x="17195" y="13559"/>
                    </a:lnTo>
                    <a:lnTo>
                      <a:pt x="17075" y="13439"/>
                    </a:lnTo>
                    <a:lnTo>
                      <a:pt x="16974" y="13318"/>
                    </a:lnTo>
                    <a:lnTo>
                      <a:pt x="16894" y="13178"/>
                    </a:lnTo>
                    <a:lnTo>
                      <a:pt x="16833" y="13017"/>
                    </a:lnTo>
                    <a:lnTo>
                      <a:pt x="16773" y="12836"/>
                    </a:lnTo>
                    <a:lnTo>
                      <a:pt x="16733" y="12675"/>
                    </a:lnTo>
                    <a:lnTo>
                      <a:pt x="16673" y="12294"/>
                    </a:lnTo>
                    <a:lnTo>
                      <a:pt x="16673" y="11912"/>
                    </a:lnTo>
                    <a:lnTo>
                      <a:pt x="16673" y="11530"/>
                    </a:lnTo>
                    <a:lnTo>
                      <a:pt x="16713" y="11149"/>
                    </a:lnTo>
                    <a:lnTo>
                      <a:pt x="16773" y="10345"/>
                    </a:lnTo>
                    <a:lnTo>
                      <a:pt x="16793" y="9542"/>
                    </a:lnTo>
                    <a:lnTo>
                      <a:pt x="16773" y="8718"/>
                    </a:lnTo>
                    <a:lnTo>
                      <a:pt x="16733" y="7915"/>
                    </a:lnTo>
                    <a:lnTo>
                      <a:pt x="16653" y="7111"/>
                    </a:lnTo>
                    <a:lnTo>
                      <a:pt x="16532" y="6308"/>
                    </a:lnTo>
                    <a:lnTo>
                      <a:pt x="16371" y="5524"/>
                    </a:lnTo>
                    <a:lnTo>
                      <a:pt x="16171" y="4741"/>
                    </a:lnTo>
                    <a:lnTo>
                      <a:pt x="16050" y="4259"/>
                    </a:lnTo>
                    <a:lnTo>
                      <a:pt x="15889" y="3777"/>
                    </a:lnTo>
                    <a:lnTo>
                      <a:pt x="15709" y="3315"/>
                    </a:lnTo>
                    <a:lnTo>
                      <a:pt x="15508" y="2873"/>
                    </a:lnTo>
                    <a:lnTo>
                      <a:pt x="15287" y="2431"/>
                    </a:lnTo>
                    <a:lnTo>
                      <a:pt x="15046" y="2009"/>
                    </a:lnTo>
                    <a:lnTo>
                      <a:pt x="14744" y="1627"/>
                    </a:lnTo>
                    <a:lnTo>
                      <a:pt x="14423" y="1246"/>
                    </a:lnTo>
                    <a:lnTo>
                      <a:pt x="14262" y="1085"/>
                    </a:lnTo>
                    <a:lnTo>
                      <a:pt x="14082" y="904"/>
                    </a:lnTo>
                    <a:lnTo>
                      <a:pt x="13881" y="764"/>
                    </a:lnTo>
                    <a:lnTo>
                      <a:pt x="13680" y="623"/>
                    </a:lnTo>
                    <a:lnTo>
                      <a:pt x="13459" y="502"/>
                    </a:lnTo>
                    <a:lnTo>
                      <a:pt x="13258" y="382"/>
                    </a:lnTo>
                    <a:lnTo>
                      <a:pt x="13037" y="282"/>
                    </a:lnTo>
                    <a:lnTo>
                      <a:pt x="12796" y="181"/>
                    </a:lnTo>
                    <a:lnTo>
                      <a:pt x="12575" y="121"/>
                    </a:lnTo>
                    <a:lnTo>
                      <a:pt x="12334" y="61"/>
                    </a:lnTo>
                    <a:lnTo>
                      <a:pt x="12093" y="20"/>
                    </a:lnTo>
                    <a:lnTo>
                      <a:pt x="11872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1"/>
              <p:cNvSpPr/>
              <p:nvPr/>
            </p:nvSpPr>
            <p:spPr>
              <a:xfrm>
                <a:off x="-382575" y="3039300"/>
                <a:ext cx="13575" cy="995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39834" extrusionOk="0">
                    <a:moveTo>
                      <a:pt x="282" y="0"/>
                    </a:moveTo>
                    <a:lnTo>
                      <a:pt x="161" y="20"/>
                    </a:lnTo>
                    <a:lnTo>
                      <a:pt x="81" y="81"/>
                    </a:lnTo>
                    <a:lnTo>
                      <a:pt x="41" y="161"/>
                    </a:lnTo>
                    <a:lnTo>
                      <a:pt x="0" y="261"/>
                    </a:lnTo>
                    <a:lnTo>
                      <a:pt x="0" y="39572"/>
                    </a:lnTo>
                    <a:lnTo>
                      <a:pt x="41" y="39673"/>
                    </a:lnTo>
                    <a:lnTo>
                      <a:pt x="81" y="39773"/>
                    </a:lnTo>
                    <a:lnTo>
                      <a:pt x="161" y="39813"/>
                    </a:lnTo>
                    <a:lnTo>
                      <a:pt x="282" y="39833"/>
                    </a:lnTo>
                    <a:lnTo>
                      <a:pt x="382" y="39813"/>
                    </a:lnTo>
                    <a:lnTo>
                      <a:pt x="462" y="39773"/>
                    </a:lnTo>
                    <a:lnTo>
                      <a:pt x="523" y="39673"/>
                    </a:lnTo>
                    <a:lnTo>
                      <a:pt x="543" y="39572"/>
                    </a:lnTo>
                    <a:lnTo>
                      <a:pt x="543" y="261"/>
                    </a:lnTo>
                    <a:lnTo>
                      <a:pt x="523" y="161"/>
                    </a:lnTo>
                    <a:lnTo>
                      <a:pt x="462" y="81"/>
                    </a:lnTo>
                    <a:lnTo>
                      <a:pt x="382" y="2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-572400" y="3324525"/>
                <a:ext cx="431900" cy="2641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0567" extrusionOk="0">
                    <a:moveTo>
                      <a:pt x="282" y="1"/>
                    </a:moveTo>
                    <a:lnTo>
                      <a:pt x="181" y="21"/>
                    </a:lnTo>
                    <a:lnTo>
                      <a:pt x="101" y="61"/>
                    </a:lnTo>
                    <a:lnTo>
                      <a:pt x="21" y="141"/>
                    </a:lnTo>
                    <a:lnTo>
                      <a:pt x="0" y="242"/>
                    </a:lnTo>
                    <a:lnTo>
                      <a:pt x="0" y="342"/>
                    </a:lnTo>
                    <a:lnTo>
                      <a:pt x="41" y="423"/>
                    </a:lnTo>
                    <a:lnTo>
                      <a:pt x="7654" y="10466"/>
                    </a:lnTo>
                    <a:lnTo>
                      <a:pt x="7694" y="10506"/>
                    </a:lnTo>
                    <a:lnTo>
                      <a:pt x="7734" y="10527"/>
                    </a:lnTo>
                    <a:lnTo>
                      <a:pt x="7794" y="10547"/>
                    </a:lnTo>
                    <a:lnTo>
                      <a:pt x="7855" y="10567"/>
                    </a:lnTo>
                    <a:lnTo>
                      <a:pt x="7875" y="10567"/>
                    </a:lnTo>
                    <a:lnTo>
                      <a:pt x="7975" y="10547"/>
                    </a:lnTo>
                    <a:lnTo>
                      <a:pt x="8055" y="10486"/>
                    </a:lnTo>
                    <a:lnTo>
                      <a:pt x="17215" y="443"/>
                    </a:lnTo>
                    <a:lnTo>
                      <a:pt x="17275" y="362"/>
                    </a:lnTo>
                    <a:lnTo>
                      <a:pt x="17275" y="262"/>
                    </a:lnTo>
                    <a:lnTo>
                      <a:pt x="17255" y="161"/>
                    </a:lnTo>
                    <a:lnTo>
                      <a:pt x="17195" y="81"/>
                    </a:lnTo>
                    <a:lnTo>
                      <a:pt x="17115" y="21"/>
                    </a:lnTo>
                    <a:lnTo>
                      <a:pt x="17014" y="1"/>
                    </a:lnTo>
                    <a:lnTo>
                      <a:pt x="16914" y="21"/>
                    </a:lnTo>
                    <a:lnTo>
                      <a:pt x="16833" y="101"/>
                    </a:lnTo>
                    <a:lnTo>
                      <a:pt x="7875" y="9884"/>
                    </a:lnTo>
                    <a:lnTo>
                      <a:pt x="462" y="101"/>
                    </a:lnTo>
                    <a:lnTo>
                      <a:pt x="382" y="41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-642200" y="3609775"/>
                <a:ext cx="627250" cy="399250"/>
              </a:xfrm>
              <a:custGeom>
                <a:avLst/>
                <a:gdLst/>
                <a:ahLst/>
                <a:cxnLst/>
                <a:rect l="l" t="t" r="r" b="b"/>
                <a:pathLst>
                  <a:path w="25090" h="15970" extrusionOk="0">
                    <a:moveTo>
                      <a:pt x="24808" y="0"/>
                    </a:moveTo>
                    <a:lnTo>
                      <a:pt x="24708" y="20"/>
                    </a:lnTo>
                    <a:lnTo>
                      <a:pt x="24627" y="81"/>
                    </a:lnTo>
                    <a:lnTo>
                      <a:pt x="10667" y="15307"/>
                    </a:lnTo>
                    <a:lnTo>
                      <a:pt x="462" y="2069"/>
                    </a:lnTo>
                    <a:lnTo>
                      <a:pt x="382" y="2009"/>
                    </a:lnTo>
                    <a:lnTo>
                      <a:pt x="282" y="1969"/>
                    </a:lnTo>
                    <a:lnTo>
                      <a:pt x="181" y="1989"/>
                    </a:lnTo>
                    <a:lnTo>
                      <a:pt x="101" y="2029"/>
                    </a:lnTo>
                    <a:lnTo>
                      <a:pt x="20" y="2110"/>
                    </a:lnTo>
                    <a:lnTo>
                      <a:pt x="0" y="2210"/>
                    </a:lnTo>
                    <a:lnTo>
                      <a:pt x="0" y="2310"/>
                    </a:lnTo>
                    <a:lnTo>
                      <a:pt x="40" y="2391"/>
                    </a:lnTo>
                    <a:lnTo>
                      <a:pt x="10446" y="15869"/>
                    </a:lnTo>
                    <a:lnTo>
                      <a:pt x="10486" y="15909"/>
                    </a:lnTo>
                    <a:lnTo>
                      <a:pt x="10546" y="15950"/>
                    </a:lnTo>
                    <a:lnTo>
                      <a:pt x="10586" y="15970"/>
                    </a:lnTo>
                    <a:lnTo>
                      <a:pt x="10667" y="15970"/>
                    </a:lnTo>
                    <a:lnTo>
                      <a:pt x="10767" y="15950"/>
                    </a:lnTo>
                    <a:lnTo>
                      <a:pt x="10847" y="15889"/>
                    </a:lnTo>
                    <a:lnTo>
                      <a:pt x="25009" y="442"/>
                    </a:lnTo>
                    <a:lnTo>
                      <a:pt x="25069" y="362"/>
                    </a:lnTo>
                    <a:lnTo>
                      <a:pt x="25089" y="261"/>
                    </a:lnTo>
                    <a:lnTo>
                      <a:pt x="25069" y="161"/>
                    </a:lnTo>
                    <a:lnTo>
                      <a:pt x="24989" y="81"/>
                    </a:lnTo>
                    <a:lnTo>
                      <a:pt x="24908" y="20"/>
                    </a:lnTo>
                    <a:lnTo>
                      <a:pt x="24808" y="0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>
                <a:off x="-699950" y="3976875"/>
                <a:ext cx="690525" cy="786925"/>
              </a:xfrm>
              <a:custGeom>
                <a:avLst/>
                <a:gdLst/>
                <a:ahLst/>
                <a:cxnLst/>
                <a:rect l="l" t="t" r="r" b="b"/>
                <a:pathLst>
                  <a:path w="27621" h="31477" extrusionOk="0">
                    <a:moveTo>
                      <a:pt x="0" y="0"/>
                    </a:moveTo>
                    <a:lnTo>
                      <a:pt x="5966" y="31477"/>
                    </a:lnTo>
                    <a:lnTo>
                      <a:pt x="21775" y="31477"/>
                    </a:lnTo>
                    <a:lnTo>
                      <a:pt x="27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5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234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Table of contents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13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561" name="Google Shape;561;p13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562" name="Google Shape;562;p13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3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13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13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13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13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13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13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13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13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13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13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13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13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13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7" name="Google Shape;577;p13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578" name="Google Shape;578;p13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13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13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13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13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13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13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13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86" name="Google Shape;586;p13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587" name="Google Shape;587;p13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588" name="Google Shape;588;p13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" name="Google Shape;590;p13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591" name="Google Shape;591;p13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593;p13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594" name="Google Shape;594;p13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6" name="Google Shape;596;p13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597" name="Google Shape;597;p13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1910659" y="159741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subTitle" idx="1"/>
          </p:nvPr>
        </p:nvSpPr>
        <p:spPr>
          <a:xfrm>
            <a:off x="1910659" y="198959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3"/>
          <p:cNvSpPr txBox="1">
            <a:spLocks noGrp="1"/>
          </p:cNvSpPr>
          <p:nvPr>
            <p:ph type="title" idx="2"/>
          </p:nvPr>
        </p:nvSpPr>
        <p:spPr>
          <a:xfrm>
            <a:off x="5921437" y="15974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subTitle" idx="3"/>
          </p:nvPr>
        </p:nvSpPr>
        <p:spPr>
          <a:xfrm>
            <a:off x="5921437" y="19895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/>
          </p:nvPr>
        </p:nvSpPr>
        <p:spPr>
          <a:xfrm>
            <a:off x="1910648" y="3234995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1910648" y="36285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5921452" y="323799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subTitle" idx="7"/>
          </p:nvPr>
        </p:nvSpPr>
        <p:spPr>
          <a:xfrm>
            <a:off x="5921452" y="36315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"/>
          <p:cNvSpPr txBox="1">
            <a:spLocks noGrp="1"/>
          </p:cNvSpPr>
          <p:nvPr>
            <p:ph type="title" idx="8" hasCustomPrompt="1"/>
          </p:nvPr>
        </p:nvSpPr>
        <p:spPr>
          <a:xfrm>
            <a:off x="917048" y="1615308"/>
            <a:ext cx="841200" cy="841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 hasCustomPrompt="1"/>
          </p:nvPr>
        </p:nvSpPr>
        <p:spPr>
          <a:xfrm>
            <a:off x="917059" y="3259686"/>
            <a:ext cx="841200" cy="841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4932293" y="1615308"/>
            <a:ext cx="841200" cy="841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title" idx="14" hasCustomPrompt="1"/>
          </p:nvPr>
        </p:nvSpPr>
        <p:spPr>
          <a:xfrm>
            <a:off x="4936823" y="3259686"/>
            <a:ext cx="841200" cy="841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720000" y="61569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915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4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614" name="Google Shape;614;p14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615" name="Google Shape;615;p14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14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4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4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14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14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14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14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14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14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14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14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14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14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14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0" name="Google Shape;630;p14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631" name="Google Shape;631;p14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14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4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4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4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4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4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39" name="Google Shape;639;p14"/>
          <p:cNvSpPr txBox="1">
            <a:spLocks noGrp="1"/>
          </p:cNvSpPr>
          <p:nvPr>
            <p:ph type="title"/>
          </p:nvPr>
        </p:nvSpPr>
        <p:spPr>
          <a:xfrm>
            <a:off x="1851600" y="3511793"/>
            <a:ext cx="5440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1"/>
          </p:nvPr>
        </p:nvSpPr>
        <p:spPr>
          <a:xfrm>
            <a:off x="1762050" y="1480800"/>
            <a:ext cx="5619900" cy="19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41" name="Google Shape;641;p14"/>
          <p:cNvGrpSpPr/>
          <p:nvPr/>
        </p:nvGrpSpPr>
        <p:grpSpPr>
          <a:xfrm>
            <a:off x="7836532" y="322071"/>
            <a:ext cx="969437" cy="969860"/>
            <a:chOff x="769800" y="2509975"/>
            <a:chExt cx="1145500" cy="1146000"/>
          </a:xfrm>
        </p:grpSpPr>
        <p:sp>
          <p:nvSpPr>
            <p:cNvPr id="642" name="Google Shape;642;p14"/>
            <p:cNvSpPr/>
            <p:nvPr/>
          </p:nvSpPr>
          <p:spPr>
            <a:xfrm>
              <a:off x="769800" y="2509975"/>
              <a:ext cx="1145500" cy="1146000"/>
            </a:xfrm>
            <a:custGeom>
              <a:avLst/>
              <a:gdLst/>
              <a:ahLst/>
              <a:cxnLst/>
              <a:rect l="l" t="t" r="r" b="b"/>
              <a:pathLst>
                <a:path w="45820" h="45840" extrusionOk="0">
                  <a:moveTo>
                    <a:pt x="22317" y="1"/>
                  </a:moveTo>
                  <a:lnTo>
                    <a:pt x="21735" y="41"/>
                  </a:lnTo>
                  <a:lnTo>
                    <a:pt x="21152" y="61"/>
                  </a:lnTo>
                  <a:lnTo>
                    <a:pt x="20569" y="121"/>
                  </a:lnTo>
                  <a:lnTo>
                    <a:pt x="19987" y="181"/>
                  </a:lnTo>
                  <a:lnTo>
                    <a:pt x="19425" y="262"/>
                  </a:lnTo>
                  <a:lnTo>
                    <a:pt x="18842" y="362"/>
                  </a:lnTo>
                  <a:lnTo>
                    <a:pt x="18280" y="463"/>
                  </a:lnTo>
                  <a:lnTo>
                    <a:pt x="17737" y="583"/>
                  </a:lnTo>
                  <a:lnTo>
                    <a:pt x="17175" y="724"/>
                  </a:lnTo>
                  <a:lnTo>
                    <a:pt x="16632" y="864"/>
                  </a:lnTo>
                  <a:lnTo>
                    <a:pt x="16090" y="1025"/>
                  </a:lnTo>
                  <a:lnTo>
                    <a:pt x="15568" y="1206"/>
                  </a:lnTo>
                  <a:lnTo>
                    <a:pt x="15025" y="1387"/>
                  </a:lnTo>
                  <a:lnTo>
                    <a:pt x="14503" y="1588"/>
                  </a:lnTo>
                  <a:lnTo>
                    <a:pt x="13981" y="1808"/>
                  </a:lnTo>
                  <a:lnTo>
                    <a:pt x="13479" y="2029"/>
                  </a:lnTo>
                  <a:lnTo>
                    <a:pt x="12977" y="2270"/>
                  </a:lnTo>
                  <a:lnTo>
                    <a:pt x="12474" y="2512"/>
                  </a:lnTo>
                  <a:lnTo>
                    <a:pt x="11992" y="2773"/>
                  </a:lnTo>
                  <a:lnTo>
                    <a:pt x="11510" y="3034"/>
                  </a:lnTo>
                  <a:lnTo>
                    <a:pt x="11028" y="3315"/>
                  </a:lnTo>
                  <a:lnTo>
                    <a:pt x="10566" y="3616"/>
                  </a:lnTo>
                  <a:lnTo>
                    <a:pt x="10104" y="3918"/>
                  </a:lnTo>
                  <a:lnTo>
                    <a:pt x="9642" y="4239"/>
                  </a:lnTo>
                  <a:lnTo>
                    <a:pt x="9200" y="4560"/>
                  </a:lnTo>
                  <a:lnTo>
                    <a:pt x="8758" y="4882"/>
                  </a:lnTo>
                  <a:lnTo>
                    <a:pt x="8336" y="5243"/>
                  </a:lnTo>
                  <a:lnTo>
                    <a:pt x="7915" y="5585"/>
                  </a:lnTo>
                  <a:lnTo>
                    <a:pt x="7493" y="5946"/>
                  </a:lnTo>
                  <a:lnTo>
                    <a:pt x="7091" y="6328"/>
                  </a:lnTo>
                  <a:lnTo>
                    <a:pt x="6709" y="6710"/>
                  </a:lnTo>
                  <a:lnTo>
                    <a:pt x="6328" y="7112"/>
                  </a:lnTo>
                  <a:lnTo>
                    <a:pt x="5946" y="7513"/>
                  </a:lnTo>
                  <a:lnTo>
                    <a:pt x="5584" y="7915"/>
                  </a:lnTo>
                  <a:lnTo>
                    <a:pt x="5223" y="8337"/>
                  </a:lnTo>
                  <a:lnTo>
                    <a:pt x="4881" y="8779"/>
                  </a:lnTo>
                  <a:lnTo>
                    <a:pt x="4540" y="9201"/>
                  </a:lnTo>
                  <a:lnTo>
                    <a:pt x="4219" y="9663"/>
                  </a:lnTo>
                  <a:lnTo>
                    <a:pt x="3897" y="10105"/>
                  </a:lnTo>
                  <a:lnTo>
                    <a:pt x="3596" y="10567"/>
                  </a:lnTo>
                  <a:lnTo>
                    <a:pt x="3315" y="11029"/>
                  </a:lnTo>
                  <a:lnTo>
                    <a:pt x="3033" y="11511"/>
                  </a:lnTo>
                  <a:lnTo>
                    <a:pt x="2752" y="11993"/>
                  </a:lnTo>
                  <a:lnTo>
                    <a:pt x="2491" y="12495"/>
                  </a:lnTo>
                  <a:lnTo>
                    <a:pt x="2250" y="12977"/>
                  </a:lnTo>
                  <a:lnTo>
                    <a:pt x="2009" y="13479"/>
                  </a:lnTo>
                  <a:lnTo>
                    <a:pt x="1788" y="14001"/>
                  </a:lnTo>
                  <a:lnTo>
                    <a:pt x="1587" y="14524"/>
                  </a:lnTo>
                  <a:lnTo>
                    <a:pt x="1386" y="15046"/>
                  </a:lnTo>
                  <a:lnTo>
                    <a:pt x="1205" y="15568"/>
                  </a:lnTo>
                  <a:lnTo>
                    <a:pt x="1025" y="16111"/>
                  </a:lnTo>
                  <a:lnTo>
                    <a:pt x="864" y="16653"/>
                  </a:lnTo>
                  <a:lnTo>
                    <a:pt x="723" y="17195"/>
                  </a:lnTo>
                  <a:lnTo>
                    <a:pt x="583" y="17738"/>
                  </a:lnTo>
                  <a:lnTo>
                    <a:pt x="462" y="18300"/>
                  </a:lnTo>
                  <a:lnTo>
                    <a:pt x="342" y="18863"/>
                  </a:lnTo>
                  <a:lnTo>
                    <a:pt x="261" y="19425"/>
                  </a:lnTo>
                  <a:lnTo>
                    <a:pt x="181" y="20008"/>
                  </a:lnTo>
                  <a:lnTo>
                    <a:pt x="101" y="20570"/>
                  </a:lnTo>
                  <a:lnTo>
                    <a:pt x="60" y="21152"/>
                  </a:lnTo>
                  <a:lnTo>
                    <a:pt x="20" y="21735"/>
                  </a:lnTo>
                  <a:lnTo>
                    <a:pt x="0" y="22318"/>
                  </a:lnTo>
                  <a:lnTo>
                    <a:pt x="0" y="22920"/>
                  </a:lnTo>
                  <a:lnTo>
                    <a:pt x="0" y="23503"/>
                  </a:lnTo>
                  <a:lnTo>
                    <a:pt x="20" y="24105"/>
                  </a:lnTo>
                  <a:lnTo>
                    <a:pt x="60" y="24688"/>
                  </a:lnTo>
                  <a:lnTo>
                    <a:pt x="101" y="25270"/>
                  </a:lnTo>
                  <a:lnTo>
                    <a:pt x="181" y="25833"/>
                  </a:lnTo>
                  <a:lnTo>
                    <a:pt x="261" y="26415"/>
                  </a:lnTo>
                  <a:lnTo>
                    <a:pt x="342" y="26978"/>
                  </a:lnTo>
                  <a:lnTo>
                    <a:pt x="462" y="27540"/>
                  </a:lnTo>
                  <a:lnTo>
                    <a:pt x="583" y="28103"/>
                  </a:lnTo>
                  <a:lnTo>
                    <a:pt x="723" y="28645"/>
                  </a:lnTo>
                  <a:lnTo>
                    <a:pt x="864" y="29187"/>
                  </a:lnTo>
                  <a:lnTo>
                    <a:pt x="1025" y="29730"/>
                  </a:lnTo>
                  <a:lnTo>
                    <a:pt x="1205" y="30272"/>
                  </a:lnTo>
                  <a:lnTo>
                    <a:pt x="1386" y="30794"/>
                  </a:lnTo>
                  <a:lnTo>
                    <a:pt x="1587" y="31317"/>
                  </a:lnTo>
                  <a:lnTo>
                    <a:pt x="1788" y="31839"/>
                  </a:lnTo>
                  <a:lnTo>
                    <a:pt x="2009" y="32341"/>
                  </a:lnTo>
                  <a:lnTo>
                    <a:pt x="2250" y="32843"/>
                  </a:lnTo>
                  <a:lnTo>
                    <a:pt x="2491" y="33345"/>
                  </a:lnTo>
                  <a:lnTo>
                    <a:pt x="2752" y="33848"/>
                  </a:lnTo>
                  <a:lnTo>
                    <a:pt x="3033" y="34330"/>
                  </a:lnTo>
                  <a:lnTo>
                    <a:pt x="3315" y="34792"/>
                  </a:lnTo>
                  <a:lnTo>
                    <a:pt x="3596" y="35274"/>
                  </a:lnTo>
                  <a:lnTo>
                    <a:pt x="3897" y="35736"/>
                  </a:lnTo>
                  <a:lnTo>
                    <a:pt x="4219" y="36178"/>
                  </a:lnTo>
                  <a:lnTo>
                    <a:pt x="4540" y="36620"/>
                  </a:lnTo>
                  <a:lnTo>
                    <a:pt x="4881" y="37062"/>
                  </a:lnTo>
                  <a:lnTo>
                    <a:pt x="5223" y="37504"/>
                  </a:lnTo>
                  <a:lnTo>
                    <a:pt x="5584" y="37905"/>
                  </a:lnTo>
                  <a:lnTo>
                    <a:pt x="5946" y="38327"/>
                  </a:lnTo>
                  <a:lnTo>
                    <a:pt x="6328" y="38729"/>
                  </a:lnTo>
                  <a:lnTo>
                    <a:pt x="6709" y="39131"/>
                  </a:lnTo>
                  <a:lnTo>
                    <a:pt x="7091" y="39512"/>
                  </a:lnTo>
                  <a:lnTo>
                    <a:pt x="7493" y="39874"/>
                  </a:lnTo>
                  <a:lnTo>
                    <a:pt x="7915" y="40255"/>
                  </a:lnTo>
                  <a:lnTo>
                    <a:pt x="8336" y="40597"/>
                  </a:lnTo>
                  <a:lnTo>
                    <a:pt x="8758" y="40938"/>
                  </a:lnTo>
                  <a:lnTo>
                    <a:pt x="9200" y="41280"/>
                  </a:lnTo>
                  <a:lnTo>
                    <a:pt x="9642" y="41601"/>
                  </a:lnTo>
                  <a:lnTo>
                    <a:pt x="10104" y="41923"/>
                  </a:lnTo>
                  <a:lnTo>
                    <a:pt x="10566" y="42224"/>
                  </a:lnTo>
                  <a:lnTo>
                    <a:pt x="11028" y="42525"/>
                  </a:lnTo>
                  <a:lnTo>
                    <a:pt x="11510" y="42807"/>
                  </a:lnTo>
                  <a:lnTo>
                    <a:pt x="11992" y="43068"/>
                  </a:lnTo>
                  <a:lnTo>
                    <a:pt x="12474" y="43329"/>
                  </a:lnTo>
                  <a:lnTo>
                    <a:pt x="12977" y="43570"/>
                  </a:lnTo>
                  <a:lnTo>
                    <a:pt x="13479" y="43811"/>
                  </a:lnTo>
                  <a:lnTo>
                    <a:pt x="13981" y="44032"/>
                  </a:lnTo>
                  <a:lnTo>
                    <a:pt x="14503" y="44253"/>
                  </a:lnTo>
                  <a:lnTo>
                    <a:pt x="15025" y="44434"/>
                  </a:lnTo>
                  <a:lnTo>
                    <a:pt x="15568" y="44634"/>
                  </a:lnTo>
                  <a:lnTo>
                    <a:pt x="16090" y="44795"/>
                  </a:lnTo>
                  <a:lnTo>
                    <a:pt x="16632" y="44956"/>
                  </a:lnTo>
                  <a:lnTo>
                    <a:pt x="17175" y="45117"/>
                  </a:lnTo>
                  <a:lnTo>
                    <a:pt x="17737" y="45237"/>
                  </a:lnTo>
                  <a:lnTo>
                    <a:pt x="18280" y="45378"/>
                  </a:lnTo>
                  <a:lnTo>
                    <a:pt x="18842" y="45478"/>
                  </a:lnTo>
                  <a:lnTo>
                    <a:pt x="19425" y="45579"/>
                  </a:lnTo>
                  <a:lnTo>
                    <a:pt x="19987" y="45659"/>
                  </a:lnTo>
                  <a:lnTo>
                    <a:pt x="20569" y="45719"/>
                  </a:lnTo>
                  <a:lnTo>
                    <a:pt x="21152" y="45759"/>
                  </a:lnTo>
                  <a:lnTo>
                    <a:pt x="21735" y="45800"/>
                  </a:lnTo>
                  <a:lnTo>
                    <a:pt x="22317" y="45820"/>
                  </a:lnTo>
                  <a:lnTo>
                    <a:pt x="22900" y="45840"/>
                  </a:lnTo>
                  <a:lnTo>
                    <a:pt x="23502" y="45820"/>
                  </a:lnTo>
                  <a:lnTo>
                    <a:pt x="24085" y="45800"/>
                  </a:lnTo>
                  <a:lnTo>
                    <a:pt x="24667" y="45759"/>
                  </a:lnTo>
                  <a:lnTo>
                    <a:pt x="25250" y="45719"/>
                  </a:lnTo>
                  <a:lnTo>
                    <a:pt x="25832" y="45659"/>
                  </a:lnTo>
                  <a:lnTo>
                    <a:pt x="26395" y="45579"/>
                  </a:lnTo>
                  <a:lnTo>
                    <a:pt x="26957" y="45478"/>
                  </a:lnTo>
                  <a:lnTo>
                    <a:pt x="27520" y="45378"/>
                  </a:lnTo>
                  <a:lnTo>
                    <a:pt x="28082" y="45237"/>
                  </a:lnTo>
                  <a:lnTo>
                    <a:pt x="28645" y="45117"/>
                  </a:lnTo>
                  <a:lnTo>
                    <a:pt x="29187" y="44956"/>
                  </a:lnTo>
                  <a:lnTo>
                    <a:pt x="29729" y="44795"/>
                  </a:lnTo>
                  <a:lnTo>
                    <a:pt x="30252" y="44634"/>
                  </a:lnTo>
                  <a:lnTo>
                    <a:pt x="30794" y="44434"/>
                  </a:lnTo>
                  <a:lnTo>
                    <a:pt x="31316" y="44253"/>
                  </a:lnTo>
                  <a:lnTo>
                    <a:pt x="31818" y="44032"/>
                  </a:lnTo>
                  <a:lnTo>
                    <a:pt x="32341" y="43811"/>
                  </a:lnTo>
                  <a:lnTo>
                    <a:pt x="32843" y="43570"/>
                  </a:lnTo>
                  <a:lnTo>
                    <a:pt x="33345" y="43329"/>
                  </a:lnTo>
                  <a:lnTo>
                    <a:pt x="33827" y="43068"/>
                  </a:lnTo>
                  <a:lnTo>
                    <a:pt x="34309" y="42807"/>
                  </a:lnTo>
                  <a:lnTo>
                    <a:pt x="34791" y="42525"/>
                  </a:lnTo>
                  <a:lnTo>
                    <a:pt x="35253" y="42224"/>
                  </a:lnTo>
                  <a:lnTo>
                    <a:pt x="35715" y="41923"/>
                  </a:lnTo>
                  <a:lnTo>
                    <a:pt x="36177" y="41601"/>
                  </a:lnTo>
                  <a:lnTo>
                    <a:pt x="36619" y="41280"/>
                  </a:lnTo>
                  <a:lnTo>
                    <a:pt x="37061" y="40938"/>
                  </a:lnTo>
                  <a:lnTo>
                    <a:pt x="37483" y="40597"/>
                  </a:lnTo>
                  <a:lnTo>
                    <a:pt x="37905" y="40255"/>
                  </a:lnTo>
                  <a:lnTo>
                    <a:pt x="38306" y="39874"/>
                  </a:lnTo>
                  <a:lnTo>
                    <a:pt x="38708" y="39512"/>
                  </a:lnTo>
                  <a:lnTo>
                    <a:pt x="39110" y="39131"/>
                  </a:lnTo>
                  <a:lnTo>
                    <a:pt x="39492" y="38729"/>
                  </a:lnTo>
                  <a:lnTo>
                    <a:pt x="39873" y="38327"/>
                  </a:lnTo>
                  <a:lnTo>
                    <a:pt x="40235" y="37905"/>
                  </a:lnTo>
                  <a:lnTo>
                    <a:pt x="40596" y="37504"/>
                  </a:lnTo>
                  <a:lnTo>
                    <a:pt x="40938" y="37062"/>
                  </a:lnTo>
                  <a:lnTo>
                    <a:pt x="41279" y="36620"/>
                  </a:lnTo>
                  <a:lnTo>
                    <a:pt x="41601" y="36178"/>
                  </a:lnTo>
                  <a:lnTo>
                    <a:pt x="41902" y="35736"/>
                  </a:lnTo>
                  <a:lnTo>
                    <a:pt x="42203" y="35274"/>
                  </a:lnTo>
                  <a:lnTo>
                    <a:pt x="42505" y="34792"/>
                  </a:lnTo>
                  <a:lnTo>
                    <a:pt x="42786" y="34330"/>
                  </a:lnTo>
                  <a:lnTo>
                    <a:pt x="43067" y="33848"/>
                  </a:lnTo>
                  <a:lnTo>
                    <a:pt x="43308" y="33345"/>
                  </a:lnTo>
                  <a:lnTo>
                    <a:pt x="43569" y="32843"/>
                  </a:lnTo>
                  <a:lnTo>
                    <a:pt x="43790" y="32341"/>
                  </a:lnTo>
                  <a:lnTo>
                    <a:pt x="44031" y="31839"/>
                  </a:lnTo>
                  <a:lnTo>
                    <a:pt x="44232" y="31317"/>
                  </a:lnTo>
                  <a:lnTo>
                    <a:pt x="44433" y="30794"/>
                  </a:lnTo>
                  <a:lnTo>
                    <a:pt x="44614" y="30272"/>
                  </a:lnTo>
                  <a:lnTo>
                    <a:pt x="44795" y="29730"/>
                  </a:lnTo>
                  <a:lnTo>
                    <a:pt x="44955" y="29187"/>
                  </a:lnTo>
                  <a:lnTo>
                    <a:pt x="45096" y="28645"/>
                  </a:lnTo>
                  <a:lnTo>
                    <a:pt x="45237" y="28103"/>
                  </a:lnTo>
                  <a:lnTo>
                    <a:pt x="45357" y="27540"/>
                  </a:lnTo>
                  <a:lnTo>
                    <a:pt x="45458" y="26978"/>
                  </a:lnTo>
                  <a:lnTo>
                    <a:pt x="45558" y="26415"/>
                  </a:lnTo>
                  <a:lnTo>
                    <a:pt x="45638" y="25833"/>
                  </a:lnTo>
                  <a:lnTo>
                    <a:pt x="45699" y="25270"/>
                  </a:lnTo>
                  <a:lnTo>
                    <a:pt x="45759" y="24688"/>
                  </a:lnTo>
                  <a:lnTo>
                    <a:pt x="45799" y="24105"/>
                  </a:lnTo>
                  <a:lnTo>
                    <a:pt x="45819" y="23503"/>
                  </a:lnTo>
                  <a:lnTo>
                    <a:pt x="45819" y="22920"/>
                  </a:lnTo>
                  <a:lnTo>
                    <a:pt x="45819" y="22318"/>
                  </a:lnTo>
                  <a:lnTo>
                    <a:pt x="45799" y="21735"/>
                  </a:lnTo>
                  <a:lnTo>
                    <a:pt x="45759" y="21152"/>
                  </a:lnTo>
                  <a:lnTo>
                    <a:pt x="45699" y="20570"/>
                  </a:lnTo>
                  <a:lnTo>
                    <a:pt x="45638" y="20008"/>
                  </a:lnTo>
                  <a:lnTo>
                    <a:pt x="45558" y="19425"/>
                  </a:lnTo>
                  <a:lnTo>
                    <a:pt x="45458" y="18863"/>
                  </a:lnTo>
                  <a:lnTo>
                    <a:pt x="45357" y="18300"/>
                  </a:lnTo>
                  <a:lnTo>
                    <a:pt x="45237" y="17738"/>
                  </a:lnTo>
                  <a:lnTo>
                    <a:pt x="45096" y="17195"/>
                  </a:lnTo>
                  <a:lnTo>
                    <a:pt x="44955" y="16653"/>
                  </a:lnTo>
                  <a:lnTo>
                    <a:pt x="44795" y="16111"/>
                  </a:lnTo>
                  <a:lnTo>
                    <a:pt x="44614" y="15568"/>
                  </a:lnTo>
                  <a:lnTo>
                    <a:pt x="44433" y="15046"/>
                  </a:lnTo>
                  <a:lnTo>
                    <a:pt x="44232" y="14524"/>
                  </a:lnTo>
                  <a:lnTo>
                    <a:pt x="44031" y="14001"/>
                  </a:lnTo>
                  <a:lnTo>
                    <a:pt x="43790" y="13479"/>
                  </a:lnTo>
                  <a:lnTo>
                    <a:pt x="43569" y="12977"/>
                  </a:lnTo>
                  <a:lnTo>
                    <a:pt x="43308" y="12495"/>
                  </a:lnTo>
                  <a:lnTo>
                    <a:pt x="43067" y="11993"/>
                  </a:lnTo>
                  <a:lnTo>
                    <a:pt x="42786" y="11511"/>
                  </a:lnTo>
                  <a:lnTo>
                    <a:pt x="42505" y="11029"/>
                  </a:lnTo>
                  <a:lnTo>
                    <a:pt x="42203" y="10567"/>
                  </a:lnTo>
                  <a:lnTo>
                    <a:pt x="41902" y="10105"/>
                  </a:lnTo>
                  <a:lnTo>
                    <a:pt x="41601" y="9663"/>
                  </a:lnTo>
                  <a:lnTo>
                    <a:pt x="41279" y="9201"/>
                  </a:lnTo>
                  <a:lnTo>
                    <a:pt x="40938" y="8779"/>
                  </a:lnTo>
                  <a:lnTo>
                    <a:pt x="40596" y="8337"/>
                  </a:lnTo>
                  <a:lnTo>
                    <a:pt x="40235" y="7915"/>
                  </a:lnTo>
                  <a:lnTo>
                    <a:pt x="39873" y="7513"/>
                  </a:lnTo>
                  <a:lnTo>
                    <a:pt x="39492" y="7112"/>
                  </a:lnTo>
                  <a:lnTo>
                    <a:pt x="39110" y="6710"/>
                  </a:lnTo>
                  <a:lnTo>
                    <a:pt x="38708" y="6328"/>
                  </a:lnTo>
                  <a:lnTo>
                    <a:pt x="38306" y="5946"/>
                  </a:lnTo>
                  <a:lnTo>
                    <a:pt x="37905" y="5585"/>
                  </a:lnTo>
                  <a:lnTo>
                    <a:pt x="37483" y="5243"/>
                  </a:lnTo>
                  <a:lnTo>
                    <a:pt x="37061" y="4882"/>
                  </a:lnTo>
                  <a:lnTo>
                    <a:pt x="36619" y="4560"/>
                  </a:lnTo>
                  <a:lnTo>
                    <a:pt x="36177" y="4239"/>
                  </a:lnTo>
                  <a:lnTo>
                    <a:pt x="35715" y="3918"/>
                  </a:lnTo>
                  <a:lnTo>
                    <a:pt x="35253" y="3616"/>
                  </a:lnTo>
                  <a:lnTo>
                    <a:pt x="34791" y="3315"/>
                  </a:lnTo>
                  <a:lnTo>
                    <a:pt x="34309" y="3034"/>
                  </a:lnTo>
                  <a:lnTo>
                    <a:pt x="33827" y="2773"/>
                  </a:lnTo>
                  <a:lnTo>
                    <a:pt x="33345" y="2512"/>
                  </a:lnTo>
                  <a:lnTo>
                    <a:pt x="32843" y="2270"/>
                  </a:lnTo>
                  <a:lnTo>
                    <a:pt x="32341" y="2029"/>
                  </a:lnTo>
                  <a:lnTo>
                    <a:pt x="31818" y="1808"/>
                  </a:lnTo>
                  <a:lnTo>
                    <a:pt x="31316" y="1588"/>
                  </a:lnTo>
                  <a:lnTo>
                    <a:pt x="30794" y="1387"/>
                  </a:lnTo>
                  <a:lnTo>
                    <a:pt x="30252" y="1206"/>
                  </a:lnTo>
                  <a:lnTo>
                    <a:pt x="29729" y="1025"/>
                  </a:lnTo>
                  <a:lnTo>
                    <a:pt x="29187" y="864"/>
                  </a:lnTo>
                  <a:lnTo>
                    <a:pt x="28645" y="724"/>
                  </a:lnTo>
                  <a:lnTo>
                    <a:pt x="28082" y="583"/>
                  </a:lnTo>
                  <a:lnTo>
                    <a:pt x="27520" y="463"/>
                  </a:lnTo>
                  <a:lnTo>
                    <a:pt x="26957" y="362"/>
                  </a:lnTo>
                  <a:lnTo>
                    <a:pt x="26395" y="262"/>
                  </a:lnTo>
                  <a:lnTo>
                    <a:pt x="25832" y="181"/>
                  </a:lnTo>
                  <a:lnTo>
                    <a:pt x="25250" y="121"/>
                  </a:lnTo>
                  <a:lnTo>
                    <a:pt x="24667" y="61"/>
                  </a:lnTo>
                  <a:lnTo>
                    <a:pt x="24085" y="41"/>
                  </a:lnTo>
                  <a:lnTo>
                    <a:pt x="23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819500" y="2560200"/>
              <a:ext cx="1046075" cy="1045550"/>
            </a:xfrm>
            <a:custGeom>
              <a:avLst/>
              <a:gdLst/>
              <a:ahLst/>
              <a:cxnLst/>
              <a:rect l="l" t="t" r="r" b="b"/>
              <a:pathLst>
                <a:path w="41843" h="41822" extrusionOk="0">
                  <a:moveTo>
                    <a:pt x="20389" y="0"/>
                  </a:moveTo>
                  <a:lnTo>
                    <a:pt x="19847" y="20"/>
                  </a:lnTo>
                  <a:lnTo>
                    <a:pt x="19305" y="61"/>
                  </a:lnTo>
                  <a:lnTo>
                    <a:pt x="18782" y="101"/>
                  </a:lnTo>
                  <a:lnTo>
                    <a:pt x="18260" y="161"/>
                  </a:lnTo>
                  <a:lnTo>
                    <a:pt x="17738" y="241"/>
                  </a:lnTo>
                  <a:lnTo>
                    <a:pt x="17216" y="322"/>
                  </a:lnTo>
                  <a:lnTo>
                    <a:pt x="16713" y="422"/>
                  </a:lnTo>
                  <a:lnTo>
                    <a:pt x="16191" y="523"/>
                  </a:lnTo>
                  <a:lnTo>
                    <a:pt x="15689" y="643"/>
                  </a:lnTo>
                  <a:lnTo>
                    <a:pt x="15187" y="784"/>
                  </a:lnTo>
                  <a:lnTo>
                    <a:pt x="14705" y="924"/>
                  </a:lnTo>
                  <a:lnTo>
                    <a:pt x="14202" y="1085"/>
                  </a:lnTo>
                  <a:lnTo>
                    <a:pt x="13720" y="1266"/>
                  </a:lnTo>
                  <a:lnTo>
                    <a:pt x="13258" y="1447"/>
                  </a:lnTo>
                  <a:lnTo>
                    <a:pt x="12776" y="1627"/>
                  </a:lnTo>
                  <a:lnTo>
                    <a:pt x="12314" y="1848"/>
                  </a:lnTo>
                  <a:lnTo>
                    <a:pt x="11852" y="2049"/>
                  </a:lnTo>
                  <a:lnTo>
                    <a:pt x="11390" y="2290"/>
                  </a:lnTo>
                  <a:lnTo>
                    <a:pt x="10948" y="2511"/>
                  </a:lnTo>
                  <a:lnTo>
                    <a:pt x="10506" y="2772"/>
                  </a:lnTo>
                  <a:lnTo>
                    <a:pt x="10065" y="3013"/>
                  </a:lnTo>
                  <a:lnTo>
                    <a:pt x="9643" y="3295"/>
                  </a:lnTo>
                  <a:lnTo>
                    <a:pt x="9221" y="3556"/>
                  </a:lnTo>
                  <a:lnTo>
                    <a:pt x="8819" y="3857"/>
                  </a:lnTo>
                  <a:lnTo>
                    <a:pt x="8397" y="4138"/>
                  </a:lnTo>
                  <a:lnTo>
                    <a:pt x="7614" y="4761"/>
                  </a:lnTo>
                  <a:lnTo>
                    <a:pt x="6851" y="5424"/>
                  </a:lnTo>
                  <a:lnTo>
                    <a:pt x="6127" y="6127"/>
                  </a:lnTo>
                  <a:lnTo>
                    <a:pt x="5444" y="6850"/>
                  </a:lnTo>
                  <a:lnTo>
                    <a:pt x="4782" y="7613"/>
                  </a:lnTo>
                  <a:lnTo>
                    <a:pt x="4159" y="8397"/>
                  </a:lnTo>
                  <a:lnTo>
                    <a:pt x="3858" y="8799"/>
                  </a:lnTo>
                  <a:lnTo>
                    <a:pt x="3576" y="9220"/>
                  </a:lnTo>
                  <a:lnTo>
                    <a:pt x="3295" y="9642"/>
                  </a:lnTo>
                  <a:lnTo>
                    <a:pt x="3034" y="10064"/>
                  </a:lnTo>
                  <a:lnTo>
                    <a:pt x="2773" y="10506"/>
                  </a:lnTo>
                  <a:lnTo>
                    <a:pt x="2532" y="10948"/>
                  </a:lnTo>
                  <a:lnTo>
                    <a:pt x="2291" y="11390"/>
                  </a:lnTo>
                  <a:lnTo>
                    <a:pt x="2070" y="11832"/>
                  </a:lnTo>
                  <a:lnTo>
                    <a:pt x="1849" y="12294"/>
                  </a:lnTo>
                  <a:lnTo>
                    <a:pt x="1648" y="12776"/>
                  </a:lnTo>
                  <a:lnTo>
                    <a:pt x="1447" y="13238"/>
                  </a:lnTo>
                  <a:lnTo>
                    <a:pt x="1266" y="13720"/>
                  </a:lnTo>
                  <a:lnTo>
                    <a:pt x="1106" y="14202"/>
                  </a:lnTo>
                  <a:lnTo>
                    <a:pt x="945" y="14684"/>
                  </a:lnTo>
                  <a:lnTo>
                    <a:pt x="804" y="15186"/>
                  </a:lnTo>
                  <a:lnTo>
                    <a:pt x="664" y="15688"/>
                  </a:lnTo>
                  <a:lnTo>
                    <a:pt x="543" y="16191"/>
                  </a:lnTo>
                  <a:lnTo>
                    <a:pt x="423" y="16693"/>
                  </a:lnTo>
                  <a:lnTo>
                    <a:pt x="322" y="17215"/>
                  </a:lnTo>
                  <a:lnTo>
                    <a:pt x="242" y="17717"/>
                  </a:lnTo>
                  <a:lnTo>
                    <a:pt x="162" y="18240"/>
                  </a:lnTo>
                  <a:lnTo>
                    <a:pt x="101" y="18762"/>
                  </a:lnTo>
                  <a:lnTo>
                    <a:pt x="61" y="19304"/>
                  </a:lnTo>
                  <a:lnTo>
                    <a:pt x="21" y="19826"/>
                  </a:lnTo>
                  <a:lnTo>
                    <a:pt x="1" y="20369"/>
                  </a:lnTo>
                  <a:lnTo>
                    <a:pt x="1" y="20911"/>
                  </a:lnTo>
                  <a:lnTo>
                    <a:pt x="1" y="21454"/>
                  </a:lnTo>
                  <a:lnTo>
                    <a:pt x="21" y="21976"/>
                  </a:lnTo>
                  <a:lnTo>
                    <a:pt x="61" y="22518"/>
                  </a:lnTo>
                  <a:lnTo>
                    <a:pt x="101" y="23040"/>
                  </a:lnTo>
                  <a:lnTo>
                    <a:pt x="162" y="23583"/>
                  </a:lnTo>
                  <a:lnTo>
                    <a:pt x="242" y="24085"/>
                  </a:lnTo>
                  <a:lnTo>
                    <a:pt x="322" y="24607"/>
                  </a:lnTo>
                  <a:lnTo>
                    <a:pt x="423" y="25129"/>
                  </a:lnTo>
                  <a:lnTo>
                    <a:pt x="543" y="25632"/>
                  </a:lnTo>
                  <a:lnTo>
                    <a:pt x="664" y="26134"/>
                  </a:lnTo>
                  <a:lnTo>
                    <a:pt x="804" y="26636"/>
                  </a:lnTo>
                  <a:lnTo>
                    <a:pt x="945" y="27138"/>
                  </a:lnTo>
                  <a:lnTo>
                    <a:pt x="1106" y="27620"/>
                  </a:lnTo>
                  <a:lnTo>
                    <a:pt x="1266" y="28102"/>
                  </a:lnTo>
                  <a:lnTo>
                    <a:pt x="1447" y="28584"/>
                  </a:lnTo>
                  <a:lnTo>
                    <a:pt x="1648" y="29047"/>
                  </a:lnTo>
                  <a:lnTo>
                    <a:pt x="1849" y="29509"/>
                  </a:lnTo>
                  <a:lnTo>
                    <a:pt x="2070" y="29971"/>
                  </a:lnTo>
                  <a:lnTo>
                    <a:pt x="2291" y="30433"/>
                  </a:lnTo>
                  <a:lnTo>
                    <a:pt x="2532" y="30874"/>
                  </a:lnTo>
                  <a:lnTo>
                    <a:pt x="2773" y="31316"/>
                  </a:lnTo>
                  <a:lnTo>
                    <a:pt x="3034" y="31758"/>
                  </a:lnTo>
                  <a:lnTo>
                    <a:pt x="3295" y="32180"/>
                  </a:lnTo>
                  <a:lnTo>
                    <a:pt x="3576" y="32602"/>
                  </a:lnTo>
                  <a:lnTo>
                    <a:pt x="3858" y="33024"/>
                  </a:lnTo>
                  <a:lnTo>
                    <a:pt x="4159" y="33426"/>
                  </a:lnTo>
                  <a:lnTo>
                    <a:pt x="4782" y="34209"/>
                  </a:lnTo>
                  <a:lnTo>
                    <a:pt x="5444" y="34972"/>
                  </a:lnTo>
                  <a:lnTo>
                    <a:pt x="6127" y="35695"/>
                  </a:lnTo>
                  <a:lnTo>
                    <a:pt x="6851" y="36398"/>
                  </a:lnTo>
                  <a:lnTo>
                    <a:pt x="7614" y="37041"/>
                  </a:lnTo>
                  <a:lnTo>
                    <a:pt x="8397" y="37664"/>
                  </a:lnTo>
                  <a:lnTo>
                    <a:pt x="8819" y="37965"/>
                  </a:lnTo>
                  <a:lnTo>
                    <a:pt x="9221" y="38246"/>
                  </a:lnTo>
                  <a:lnTo>
                    <a:pt x="9643" y="38528"/>
                  </a:lnTo>
                  <a:lnTo>
                    <a:pt x="10065" y="38789"/>
                  </a:lnTo>
                  <a:lnTo>
                    <a:pt x="10506" y="39050"/>
                  </a:lnTo>
                  <a:lnTo>
                    <a:pt x="10948" y="39311"/>
                  </a:lnTo>
                  <a:lnTo>
                    <a:pt x="11390" y="39532"/>
                  </a:lnTo>
                  <a:lnTo>
                    <a:pt x="11852" y="39773"/>
                  </a:lnTo>
                  <a:lnTo>
                    <a:pt x="12314" y="39974"/>
                  </a:lnTo>
                  <a:lnTo>
                    <a:pt x="12776" y="40175"/>
                  </a:lnTo>
                  <a:lnTo>
                    <a:pt x="13258" y="40376"/>
                  </a:lnTo>
                  <a:lnTo>
                    <a:pt x="13720" y="40556"/>
                  </a:lnTo>
                  <a:lnTo>
                    <a:pt x="14202" y="40737"/>
                  </a:lnTo>
                  <a:lnTo>
                    <a:pt x="14705" y="40878"/>
                  </a:lnTo>
                  <a:lnTo>
                    <a:pt x="15187" y="41039"/>
                  </a:lnTo>
                  <a:lnTo>
                    <a:pt x="15689" y="41159"/>
                  </a:lnTo>
                  <a:lnTo>
                    <a:pt x="16191" y="41300"/>
                  </a:lnTo>
                  <a:lnTo>
                    <a:pt x="16713" y="41400"/>
                  </a:lnTo>
                  <a:lnTo>
                    <a:pt x="17216" y="41501"/>
                  </a:lnTo>
                  <a:lnTo>
                    <a:pt x="17738" y="41581"/>
                  </a:lnTo>
                  <a:lnTo>
                    <a:pt x="18260" y="41661"/>
                  </a:lnTo>
                  <a:lnTo>
                    <a:pt x="18782" y="41722"/>
                  </a:lnTo>
                  <a:lnTo>
                    <a:pt x="19305" y="41762"/>
                  </a:lnTo>
                  <a:lnTo>
                    <a:pt x="19847" y="41802"/>
                  </a:lnTo>
                  <a:lnTo>
                    <a:pt x="20389" y="41822"/>
                  </a:lnTo>
                  <a:lnTo>
                    <a:pt x="21454" y="41822"/>
                  </a:lnTo>
                  <a:lnTo>
                    <a:pt x="21996" y="41802"/>
                  </a:lnTo>
                  <a:lnTo>
                    <a:pt x="22539" y="41762"/>
                  </a:lnTo>
                  <a:lnTo>
                    <a:pt x="23061" y="41722"/>
                  </a:lnTo>
                  <a:lnTo>
                    <a:pt x="23583" y="41661"/>
                  </a:lnTo>
                  <a:lnTo>
                    <a:pt x="24105" y="41581"/>
                  </a:lnTo>
                  <a:lnTo>
                    <a:pt x="24628" y="41501"/>
                  </a:lnTo>
                  <a:lnTo>
                    <a:pt x="25130" y="41400"/>
                  </a:lnTo>
                  <a:lnTo>
                    <a:pt x="25652" y="41300"/>
                  </a:lnTo>
                  <a:lnTo>
                    <a:pt x="26154" y="41159"/>
                  </a:lnTo>
                  <a:lnTo>
                    <a:pt x="26636" y="41039"/>
                  </a:lnTo>
                  <a:lnTo>
                    <a:pt x="27139" y="40878"/>
                  </a:lnTo>
                  <a:lnTo>
                    <a:pt x="27621" y="40737"/>
                  </a:lnTo>
                  <a:lnTo>
                    <a:pt x="28103" y="40556"/>
                  </a:lnTo>
                  <a:lnTo>
                    <a:pt x="28585" y="40376"/>
                  </a:lnTo>
                  <a:lnTo>
                    <a:pt x="29067" y="40175"/>
                  </a:lnTo>
                  <a:lnTo>
                    <a:pt x="29529" y="39974"/>
                  </a:lnTo>
                  <a:lnTo>
                    <a:pt x="29991" y="39773"/>
                  </a:lnTo>
                  <a:lnTo>
                    <a:pt x="30433" y="39532"/>
                  </a:lnTo>
                  <a:lnTo>
                    <a:pt x="30895" y="39311"/>
                  </a:lnTo>
                  <a:lnTo>
                    <a:pt x="31337" y="39050"/>
                  </a:lnTo>
                  <a:lnTo>
                    <a:pt x="31759" y="38789"/>
                  </a:lnTo>
                  <a:lnTo>
                    <a:pt x="32201" y="38528"/>
                  </a:lnTo>
                  <a:lnTo>
                    <a:pt x="32622" y="38246"/>
                  </a:lnTo>
                  <a:lnTo>
                    <a:pt x="33024" y="37965"/>
                  </a:lnTo>
                  <a:lnTo>
                    <a:pt x="33426" y="37664"/>
                  </a:lnTo>
                  <a:lnTo>
                    <a:pt x="34229" y="37041"/>
                  </a:lnTo>
                  <a:lnTo>
                    <a:pt x="34993" y="36398"/>
                  </a:lnTo>
                  <a:lnTo>
                    <a:pt x="35716" y="35695"/>
                  </a:lnTo>
                  <a:lnTo>
                    <a:pt x="36399" y="34972"/>
                  </a:lnTo>
                  <a:lnTo>
                    <a:pt x="37062" y="34209"/>
                  </a:lnTo>
                  <a:lnTo>
                    <a:pt x="37684" y="33426"/>
                  </a:lnTo>
                  <a:lnTo>
                    <a:pt x="37986" y="33024"/>
                  </a:lnTo>
                  <a:lnTo>
                    <a:pt x="38267" y="32602"/>
                  </a:lnTo>
                  <a:lnTo>
                    <a:pt x="38548" y="32180"/>
                  </a:lnTo>
                  <a:lnTo>
                    <a:pt x="38809" y="31758"/>
                  </a:lnTo>
                  <a:lnTo>
                    <a:pt x="39070" y="31316"/>
                  </a:lnTo>
                  <a:lnTo>
                    <a:pt x="39311" y="30874"/>
                  </a:lnTo>
                  <a:lnTo>
                    <a:pt x="39553" y="30433"/>
                  </a:lnTo>
                  <a:lnTo>
                    <a:pt x="39773" y="29971"/>
                  </a:lnTo>
                  <a:lnTo>
                    <a:pt x="39994" y="29509"/>
                  </a:lnTo>
                  <a:lnTo>
                    <a:pt x="40195" y="29047"/>
                  </a:lnTo>
                  <a:lnTo>
                    <a:pt x="40376" y="28584"/>
                  </a:lnTo>
                  <a:lnTo>
                    <a:pt x="40577" y="28102"/>
                  </a:lnTo>
                  <a:lnTo>
                    <a:pt x="40738" y="27620"/>
                  </a:lnTo>
                  <a:lnTo>
                    <a:pt x="40898" y="27138"/>
                  </a:lnTo>
                  <a:lnTo>
                    <a:pt x="41039" y="26636"/>
                  </a:lnTo>
                  <a:lnTo>
                    <a:pt x="41180" y="26134"/>
                  </a:lnTo>
                  <a:lnTo>
                    <a:pt x="41300" y="25632"/>
                  </a:lnTo>
                  <a:lnTo>
                    <a:pt x="41421" y="25129"/>
                  </a:lnTo>
                  <a:lnTo>
                    <a:pt x="41501" y="24607"/>
                  </a:lnTo>
                  <a:lnTo>
                    <a:pt x="41601" y="24085"/>
                  </a:lnTo>
                  <a:lnTo>
                    <a:pt x="41662" y="23583"/>
                  </a:lnTo>
                  <a:lnTo>
                    <a:pt x="41722" y="23040"/>
                  </a:lnTo>
                  <a:lnTo>
                    <a:pt x="41782" y="22518"/>
                  </a:lnTo>
                  <a:lnTo>
                    <a:pt x="41802" y="21976"/>
                  </a:lnTo>
                  <a:lnTo>
                    <a:pt x="41822" y="21454"/>
                  </a:lnTo>
                  <a:lnTo>
                    <a:pt x="41842" y="20911"/>
                  </a:lnTo>
                  <a:lnTo>
                    <a:pt x="41822" y="20369"/>
                  </a:lnTo>
                  <a:lnTo>
                    <a:pt x="41802" y="19826"/>
                  </a:lnTo>
                  <a:lnTo>
                    <a:pt x="41782" y="19304"/>
                  </a:lnTo>
                  <a:lnTo>
                    <a:pt x="41722" y="18762"/>
                  </a:lnTo>
                  <a:lnTo>
                    <a:pt x="41662" y="18240"/>
                  </a:lnTo>
                  <a:lnTo>
                    <a:pt x="41601" y="17717"/>
                  </a:lnTo>
                  <a:lnTo>
                    <a:pt x="41501" y="17215"/>
                  </a:lnTo>
                  <a:lnTo>
                    <a:pt x="41421" y="16693"/>
                  </a:lnTo>
                  <a:lnTo>
                    <a:pt x="41300" y="16191"/>
                  </a:lnTo>
                  <a:lnTo>
                    <a:pt x="41180" y="15688"/>
                  </a:lnTo>
                  <a:lnTo>
                    <a:pt x="41039" y="15186"/>
                  </a:lnTo>
                  <a:lnTo>
                    <a:pt x="40898" y="14684"/>
                  </a:lnTo>
                  <a:lnTo>
                    <a:pt x="40738" y="14202"/>
                  </a:lnTo>
                  <a:lnTo>
                    <a:pt x="40577" y="13720"/>
                  </a:lnTo>
                  <a:lnTo>
                    <a:pt x="40376" y="13238"/>
                  </a:lnTo>
                  <a:lnTo>
                    <a:pt x="40195" y="12776"/>
                  </a:lnTo>
                  <a:lnTo>
                    <a:pt x="39994" y="12294"/>
                  </a:lnTo>
                  <a:lnTo>
                    <a:pt x="39773" y="11832"/>
                  </a:lnTo>
                  <a:lnTo>
                    <a:pt x="39553" y="11390"/>
                  </a:lnTo>
                  <a:lnTo>
                    <a:pt x="39311" y="10948"/>
                  </a:lnTo>
                  <a:lnTo>
                    <a:pt x="39070" y="10506"/>
                  </a:lnTo>
                  <a:lnTo>
                    <a:pt x="38809" y="10064"/>
                  </a:lnTo>
                  <a:lnTo>
                    <a:pt x="38548" y="9642"/>
                  </a:lnTo>
                  <a:lnTo>
                    <a:pt x="38267" y="9220"/>
                  </a:lnTo>
                  <a:lnTo>
                    <a:pt x="37986" y="8799"/>
                  </a:lnTo>
                  <a:lnTo>
                    <a:pt x="37684" y="8397"/>
                  </a:lnTo>
                  <a:lnTo>
                    <a:pt x="37062" y="7613"/>
                  </a:lnTo>
                  <a:lnTo>
                    <a:pt x="36399" y="6850"/>
                  </a:lnTo>
                  <a:lnTo>
                    <a:pt x="35716" y="6127"/>
                  </a:lnTo>
                  <a:lnTo>
                    <a:pt x="34993" y="5424"/>
                  </a:lnTo>
                  <a:lnTo>
                    <a:pt x="34229" y="4761"/>
                  </a:lnTo>
                  <a:lnTo>
                    <a:pt x="33426" y="4138"/>
                  </a:lnTo>
                  <a:lnTo>
                    <a:pt x="33024" y="3857"/>
                  </a:lnTo>
                  <a:lnTo>
                    <a:pt x="32622" y="3556"/>
                  </a:lnTo>
                  <a:lnTo>
                    <a:pt x="32201" y="3295"/>
                  </a:lnTo>
                  <a:lnTo>
                    <a:pt x="31759" y="3013"/>
                  </a:lnTo>
                  <a:lnTo>
                    <a:pt x="31337" y="2772"/>
                  </a:lnTo>
                  <a:lnTo>
                    <a:pt x="30895" y="2511"/>
                  </a:lnTo>
                  <a:lnTo>
                    <a:pt x="30433" y="2290"/>
                  </a:lnTo>
                  <a:lnTo>
                    <a:pt x="29991" y="2049"/>
                  </a:lnTo>
                  <a:lnTo>
                    <a:pt x="29529" y="1848"/>
                  </a:lnTo>
                  <a:lnTo>
                    <a:pt x="29067" y="1627"/>
                  </a:lnTo>
                  <a:lnTo>
                    <a:pt x="28585" y="1447"/>
                  </a:lnTo>
                  <a:lnTo>
                    <a:pt x="28103" y="1266"/>
                  </a:lnTo>
                  <a:lnTo>
                    <a:pt x="27621" y="1085"/>
                  </a:lnTo>
                  <a:lnTo>
                    <a:pt x="27139" y="924"/>
                  </a:lnTo>
                  <a:lnTo>
                    <a:pt x="26636" y="784"/>
                  </a:lnTo>
                  <a:lnTo>
                    <a:pt x="26154" y="643"/>
                  </a:lnTo>
                  <a:lnTo>
                    <a:pt x="25652" y="523"/>
                  </a:lnTo>
                  <a:lnTo>
                    <a:pt x="25130" y="422"/>
                  </a:lnTo>
                  <a:lnTo>
                    <a:pt x="24628" y="322"/>
                  </a:lnTo>
                  <a:lnTo>
                    <a:pt x="24105" y="241"/>
                  </a:lnTo>
                  <a:lnTo>
                    <a:pt x="23583" y="161"/>
                  </a:lnTo>
                  <a:lnTo>
                    <a:pt x="23061" y="101"/>
                  </a:lnTo>
                  <a:lnTo>
                    <a:pt x="22539" y="61"/>
                  </a:lnTo>
                  <a:lnTo>
                    <a:pt x="21996" y="20"/>
                  </a:lnTo>
                  <a:lnTo>
                    <a:pt x="21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1305125" y="3045300"/>
              <a:ext cx="74850" cy="75350"/>
            </a:xfrm>
            <a:custGeom>
              <a:avLst/>
              <a:gdLst/>
              <a:ahLst/>
              <a:cxnLst/>
              <a:rect l="l" t="t" r="r" b="b"/>
              <a:pathLst>
                <a:path w="2994" h="3014" extrusionOk="0">
                  <a:moveTo>
                    <a:pt x="1487" y="1"/>
                  </a:moveTo>
                  <a:lnTo>
                    <a:pt x="1346" y="21"/>
                  </a:lnTo>
                  <a:lnTo>
                    <a:pt x="1185" y="41"/>
                  </a:lnTo>
                  <a:lnTo>
                    <a:pt x="1045" y="81"/>
                  </a:lnTo>
                  <a:lnTo>
                    <a:pt x="904" y="121"/>
                  </a:lnTo>
                  <a:lnTo>
                    <a:pt x="784" y="181"/>
                  </a:lnTo>
                  <a:lnTo>
                    <a:pt x="663" y="262"/>
                  </a:lnTo>
                  <a:lnTo>
                    <a:pt x="543" y="342"/>
                  </a:lnTo>
                  <a:lnTo>
                    <a:pt x="442" y="443"/>
                  </a:lnTo>
                  <a:lnTo>
                    <a:pt x="342" y="543"/>
                  </a:lnTo>
                  <a:lnTo>
                    <a:pt x="241" y="664"/>
                  </a:lnTo>
                  <a:lnTo>
                    <a:pt x="181" y="784"/>
                  </a:lnTo>
                  <a:lnTo>
                    <a:pt x="121" y="925"/>
                  </a:lnTo>
                  <a:lnTo>
                    <a:pt x="60" y="1065"/>
                  </a:lnTo>
                  <a:lnTo>
                    <a:pt x="20" y="1206"/>
                  </a:lnTo>
                  <a:lnTo>
                    <a:pt x="0" y="1346"/>
                  </a:lnTo>
                  <a:lnTo>
                    <a:pt x="0" y="1507"/>
                  </a:lnTo>
                  <a:lnTo>
                    <a:pt x="0" y="1668"/>
                  </a:lnTo>
                  <a:lnTo>
                    <a:pt x="20" y="1808"/>
                  </a:lnTo>
                  <a:lnTo>
                    <a:pt x="60" y="1949"/>
                  </a:lnTo>
                  <a:lnTo>
                    <a:pt x="121" y="2090"/>
                  </a:lnTo>
                  <a:lnTo>
                    <a:pt x="181" y="2230"/>
                  </a:lnTo>
                  <a:lnTo>
                    <a:pt x="241" y="2351"/>
                  </a:lnTo>
                  <a:lnTo>
                    <a:pt x="342" y="2451"/>
                  </a:lnTo>
                  <a:lnTo>
                    <a:pt x="442" y="2572"/>
                  </a:lnTo>
                  <a:lnTo>
                    <a:pt x="543" y="2672"/>
                  </a:lnTo>
                  <a:lnTo>
                    <a:pt x="663" y="2753"/>
                  </a:lnTo>
                  <a:lnTo>
                    <a:pt x="784" y="2833"/>
                  </a:lnTo>
                  <a:lnTo>
                    <a:pt x="904" y="2893"/>
                  </a:lnTo>
                  <a:lnTo>
                    <a:pt x="1045" y="2933"/>
                  </a:lnTo>
                  <a:lnTo>
                    <a:pt x="1185" y="2974"/>
                  </a:lnTo>
                  <a:lnTo>
                    <a:pt x="1346" y="2994"/>
                  </a:lnTo>
                  <a:lnTo>
                    <a:pt x="1487" y="3014"/>
                  </a:lnTo>
                  <a:lnTo>
                    <a:pt x="1647" y="2994"/>
                  </a:lnTo>
                  <a:lnTo>
                    <a:pt x="1788" y="2974"/>
                  </a:lnTo>
                  <a:lnTo>
                    <a:pt x="1949" y="2933"/>
                  </a:lnTo>
                  <a:lnTo>
                    <a:pt x="2069" y="2893"/>
                  </a:lnTo>
                  <a:lnTo>
                    <a:pt x="2210" y="2833"/>
                  </a:lnTo>
                  <a:lnTo>
                    <a:pt x="2330" y="2753"/>
                  </a:lnTo>
                  <a:lnTo>
                    <a:pt x="2451" y="2672"/>
                  </a:lnTo>
                  <a:lnTo>
                    <a:pt x="2551" y="2572"/>
                  </a:lnTo>
                  <a:lnTo>
                    <a:pt x="2652" y="2451"/>
                  </a:lnTo>
                  <a:lnTo>
                    <a:pt x="2732" y="2351"/>
                  </a:lnTo>
                  <a:lnTo>
                    <a:pt x="2812" y="2230"/>
                  </a:lnTo>
                  <a:lnTo>
                    <a:pt x="2873" y="2090"/>
                  </a:lnTo>
                  <a:lnTo>
                    <a:pt x="2933" y="1949"/>
                  </a:lnTo>
                  <a:lnTo>
                    <a:pt x="2973" y="1808"/>
                  </a:lnTo>
                  <a:lnTo>
                    <a:pt x="2993" y="1668"/>
                  </a:lnTo>
                  <a:lnTo>
                    <a:pt x="2993" y="1507"/>
                  </a:lnTo>
                  <a:lnTo>
                    <a:pt x="2993" y="1346"/>
                  </a:lnTo>
                  <a:lnTo>
                    <a:pt x="2973" y="1206"/>
                  </a:lnTo>
                  <a:lnTo>
                    <a:pt x="2933" y="1065"/>
                  </a:lnTo>
                  <a:lnTo>
                    <a:pt x="2873" y="925"/>
                  </a:lnTo>
                  <a:lnTo>
                    <a:pt x="2812" y="784"/>
                  </a:lnTo>
                  <a:lnTo>
                    <a:pt x="2732" y="664"/>
                  </a:lnTo>
                  <a:lnTo>
                    <a:pt x="2652" y="543"/>
                  </a:lnTo>
                  <a:lnTo>
                    <a:pt x="2551" y="443"/>
                  </a:lnTo>
                  <a:lnTo>
                    <a:pt x="2451" y="342"/>
                  </a:lnTo>
                  <a:lnTo>
                    <a:pt x="2330" y="262"/>
                  </a:lnTo>
                  <a:lnTo>
                    <a:pt x="2210" y="181"/>
                  </a:lnTo>
                  <a:lnTo>
                    <a:pt x="2069" y="121"/>
                  </a:lnTo>
                  <a:lnTo>
                    <a:pt x="1949" y="81"/>
                  </a:lnTo>
                  <a:lnTo>
                    <a:pt x="1788" y="41"/>
                  </a:lnTo>
                  <a:lnTo>
                    <a:pt x="1647" y="21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1323200" y="2560200"/>
              <a:ext cx="38175" cy="104475"/>
            </a:xfrm>
            <a:custGeom>
              <a:avLst/>
              <a:gdLst/>
              <a:ahLst/>
              <a:cxnLst/>
              <a:rect l="l" t="t" r="r" b="b"/>
              <a:pathLst>
                <a:path w="1527" h="4179" extrusionOk="0">
                  <a:moveTo>
                    <a:pt x="764" y="0"/>
                  </a:moveTo>
                  <a:lnTo>
                    <a:pt x="623" y="20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41"/>
                  </a:lnTo>
                  <a:lnTo>
                    <a:pt x="141" y="342"/>
                  </a:lnTo>
                  <a:lnTo>
                    <a:pt x="61" y="482"/>
                  </a:lnTo>
                  <a:lnTo>
                    <a:pt x="20" y="623"/>
                  </a:lnTo>
                  <a:lnTo>
                    <a:pt x="0" y="764"/>
                  </a:lnTo>
                  <a:lnTo>
                    <a:pt x="0" y="3415"/>
                  </a:lnTo>
                  <a:lnTo>
                    <a:pt x="20" y="3576"/>
                  </a:lnTo>
                  <a:lnTo>
                    <a:pt x="61" y="3717"/>
                  </a:lnTo>
                  <a:lnTo>
                    <a:pt x="141" y="3837"/>
                  </a:lnTo>
                  <a:lnTo>
                    <a:pt x="241" y="3958"/>
                  </a:lnTo>
                  <a:lnTo>
                    <a:pt x="342" y="4038"/>
                  </a:lnTo>
                  <a:lnTo>
                    <a:pt x="482" y="4118"/>
                  </a:lnTo>
                  <a:lnTo>
                    <a:pt x="623" y="4158"/>
                  </a:lnTo>
                  <a:lnTo>
                    <a:pt x="764" y="4179"/>
                  </a:lnTo>
                  <a:lnTo>
                    <a:pt x="924" y="4158"/>
                  </a:lnTo>
                  <a:lnTo>
                    <a:pt x="1065" y="4118"/>
                  </a:lnTo>
                  <a:lnTo>
                    <a:pt x="1206" y="4038"/>
                  </a:lnTo>
                  <a:lnTo>
                    <a:pt x="1306" y="3958"/>
                  </a:lnTo>
                  <a:lnTo>
                    <a:pt x="1406" y="3837"/>
                  </a:lnTo>
                  <a:lnTo>
                    <a:pt x="1467" y="3717"/>
                  </a:lnTo>
                  <a:lnTo>
                    <a:pt x="1527" y="3576"/>
                  </a:lnTo>
                  <a:lnTo>
                    <a:pt x="1527" y="3415"/>
                  </a:lnTo>
                  <a:lnTo>
                    <a:pt x="1527" y="764"/>
                  </a:lnTo>
                  <a:lnTo>
                    <a:pt x="1527" y="623"/>
                  </a:lnTo>
                  <a:lnTo>
                    <a:pt x="1467" y="482"/>
                  </a:lnTo>
                  <a:lnTo>
                    <a:pt x="1406" y="342"/>
                  </a:lnTo>
                  <a:lnTo>
                    <a:pt x="1306" y="24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760600" y="3063875"/>
              <a:ext cx="104475" cy="38200"/>
            </a:xfrm>
            <a:custGeom>
              <a:avLst/>
              <a:gdLst/>
              <a:ahLst/>
              <a:cxnLst/>
              <a:rect l="l" t="t" r="r" b="b"/>
              <a:pathLst>
                <a:path w="4179" h="1528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0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20" y="925"/>
                  </a:lnTo>
                  <a:lnTo>
                    <a:pt x="60" y="1065"/>
                  </a:lnTo>
                  <a:lnTo>
                    <a:pt x="141" y="1186"/>
                  </a:lnTo>
                  <a:lnTo>
                    <a:pt x="241" y="1307"/>
                  </a:lnTo>
                  <a:lnTo>
                    <a:pt x="342" y="1387"/>
                  </a:lnTo>
                  <a:lnTo>
                    <a:pt x="482" y="1467"/>
                  </a:lnTo>
                  <a:lnTo>
                    <a:pt x="623" y="1507"/>
                  </a:lnTo>
                  <a:lnTo>
                    <a:pt x="764" y="1527"/>
                  </a:lnTo>
                  <a:lnTo>
                    <a:pt x="3415" y="1527"/>
                  </a:lnTo>
                  <a:lnTo>
                    <a:pt x="3576" y="1507"/>
                  </a:lnTo>
                  <a:lnTo>
                    <a:pt x="3716" y="1467"/>
                  </a:lnTo>
                  <a:lnTo>
                    <a:pt x="3837" y="1387"/>
                  </a:lnTo>
                  <a:lnTo>
                    <a:pt x="3957" y="1307"/>
                  </a:lnTo>
                  <a:lnTo>
                    <a:pt x="4038" y="1186"/>
                  </a:lnTo>
                  <a:lnTo>
                    <a:pt x="4118" y="1065"/>
                  </a:lnTo>
                  <a:lnTo>
                    <a:pt x="4158" y="925"/>
                  </a:lnTo>
                  <a:lnTo>
                    <a:pt x="4178" y="764"/>
                  </a:lnTo>
                  <a:lnTo>
                    <a:pt x="4158" y="603"/>
                  </a:lnTo>
                  <a:lnTo>
                    <a:pt x="4118" y="463"/>
                  </a:lnTo>
                  <a:lnTo>
                    <a:pt x="4038" y="342"/>
                  </a:lnTo>
                  <a:lnTo>
                    <a:pt x="3957" y="222"/>
                  </a:lnTo>
                  <a:lnTo>
                    <a:pt x="3837" y="121"/>
                  </a:lnTo>
                  <a:lnTo>
                    <a:pt x="3716" y="61"/>
                  </a:lnTo>
                  <a:lnTo>
                    <a:pt x="3576" y="2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1568250" y="2649075"/>
              <a:ext cx="54275" cy="74350"/>
            </a:xfrm>
            <a:custGeom>
              <a:avLst/>
              <a:gdLst/>
              <a:ahLst/>
              <a:cxnLst/>
              <a:rect l="l" t="t" r="r" b="b"/>
              <a:pathLst>
                <a:path w="2171" h="2974" extrusionOk="0">
                  <a:moveTo>
                    <a:pt x="1708" y="1"/>
                  </a:moveTo>
                  <a:lnTo>
                    <a:pt x="1648" y="21"/>
                  </a:lnTo>
                  <a:lnTo>
                    <a:pt x="1568" y="61"/>
                  </a:lnTo>
                  <a:lnTo>
                    <a:pt x="1527" y="101"/>
                  </a:lnTo>
                  <a:lnTo>
                    <a:pt x="1467" y="162"/>
                  </a:lnTo>
                  <a:lnTo>
                    <a:pt x="61" y="2391"/>
                  </a:lnTo>
                  <a:lnTo>
                    <a:pt x="21" y="2472"/>
                  </a:lnTo>
                  <a:lnTo>
                    <a:pt x="1" y="2532"/>
                  </a:lnTo>
                  <a:lnTo>
                    <a:pt x="1" y="2612"/>
                  </a:lnTo>
                  <a:lnTo>
                    <a:pt x="1" y="2692"/>
                  </a:lnTo>
                  <a:lnTo>
                    <a:pt x="21" y="2753"/>
                  </a:lnTo>
                  <a:lnTo>
                    <a:pt x="61" y="2813"/>
                  </a:lnTo>
                  <a:lnTo>
                    <a:pt x="101" y="2873"/>
                  </a:lnTo>
                  <a:lnTo>
                    <a:pt x="162" y="2913"/>
                  </a:lnTo>
                  <a:lnTo>
                    <a:pt x="262" y="2974"/>
                  </a:lnTo>
                  <a:lnTo>
                    <a:pt x="463" y="2974"/>
                  </a:lnTo>
                  <a:lnTo>
                    <a:pt x="563" y="2934"/>
                  </a:lnTo>
                  <a:lnTo>
                    <a:pt x="624" y="2873"/>
                  </a:lnTo>
                  <a:lnTo>
                    <a:pt x="704" y="2813"/>
                  </a:lnTo>
                  <a:lnTo>
                    <a:pt x="2110" y="583"/>
                  </a:lnTo>
                  <a:lnTo>
                    <a:pt x="2150" y="503"/>
                  </a:lnTo>
                  <a:lnTo>
                    <a:pt x="2170" y="443"/>
                  </a:lnTo>
                  <a:lnTo>
                    <a:pt x="2170" y="362"/>
                  </a:lnTo>
                  <a:lnTo>
                    <a:pt x="2170" y="282"/>
                  </a:lnTo>
                  <a:lnTo>
                    <a:pt x="2150" y="222"/>
                  </a:lnTo>
                  <a:lnTo>
                    <a:pt x="2110" y="162"/>
                  </a:lnTo>
                  <a:lnTo>
                    <a:pt x="2050" y="101"/>
                  </a:lnTo>
                  <a:lnTo>
                    <a:pt x="1989" y="61"/>
                  </a:lnTo>
                  <a:lnTo>
                    <a:pt x="1929" y="21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1715900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652" y="0"/>
                  </a:moveTo>
                  <a:lnTo>
                    <a:pt x="2592" y="20"/>
                  </a:lnTo>
                  <a:lnTo>
                    <a:pt x="2511" y="40"/>
                  </a:lnTo>
                  <a:lnTo>
                    <a:pt x="201" y="1326"/>
                  </a:lnTo>
                  <a:lnTo>
                    <a:pt x="141" y="1366"/>
                  </a:lnTo>
                  <a:lnTo>
                    <a:pt x="81" y="1426"/>
                  </a:lnTo>
                  <a:lnTo>
                    <a:pt x="41" y="1487"/>
                  </a:lnTo>
                  <a:lnTo>
                    <a:pt x="21" y="1547"/>
                  </a:lnTo>
                  <a:lnTo>
                    <a:pt x="0" y="1627"/>
                  </a:lnTo>
                  <a:lnTo>
                    <a:pt x="0" y="1688"/>
                  </a:lnTo>
                  <a:lnTo>
                    <a:pt x="21" y="1768"/>
                  </a:lnTo>
                  <a:lnTo>
                    <a:pt x="41" y="1828"/>
                  </a:lnTo>
                  <a:lnTo>
                    <a:pt x="121" y="1929"/>
                  </a:lnTo>
                  <a:lnTo>
                    <a:pt x="201" y="1989"/>
                  </a:lnTo>
                  <a:lnTo>
                    <a:pt x="282" y="2029"/>
                  </a:lnTo>
                  <a:lnTo>
                    <a:pt x="483" y="202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5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34" y="201"/>
                  </a:lnTo>
                  <a:lnTo>
                    <a:pt x="2993" y="121"/>
                  </a:lnTo>
                  <a:lnTo>
                    <a:pt x="2933" y="81"/>
                  </a:lnTo>
                  <a:lnTo>
                    <a:pt x="2873" y="40"/>
                  </a:lnTo>
                  <a:lnTo>
                    <a:pt x="2813" y="20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323200" y="3501275"/>
              <a:ext cx="38175" cy="103975"/>
            </a:xfrm>
            <a:custGeom>
              <a:avLst/>
              <a:gdLst/>
              <a:ahLst/>
              <a:cxnLst/>
              <a:rect l="l" t="t" r="r" b="b"/>
              <a:pathLst>
                <a:path w="1527" h="4159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3396"/>
                  </a:lnTo>
                  <a:lnTo>
                    <a:pt x="20" y="3556"/>
                  </a:lnTo>
                  <a:lnTo>
                    <a:pt x="61" y="3697"/>
                  </a:lnTo>
                  <a:lnTo>
                    <a:pt x="141" y="3837"/>
                  </a:lnTo>
                  <a:lnTo>
                    <a:pt x="241" y="3938"/>
                  </a:lnTo>
                  <a:lnTo>
                    <a:pt x="342" y="4038"/>
                  </a:lnTo>
                  <a:lnTo>
                    <a:pt x="482" y="4099"/>
                  </a:lnTo>
                  <a:lnTo>
                    <a:pt x="623" y="4159"/>
                  </a:lnTo>
                  <a:lnTo>
                    <a:pt x="924" y="4159"/>
                  </a:lnTo>
                  <a:lnTo>
                    <a:pt x="1065" y="4099"/>
                  </a:lnTo>
                  <a:lnTo>
                    <a:pt x="1206" y="4038"/>
                  </a:lnTo>
                  <a:lnTo>
                    <a:pt x="1306" y="3938"/>
                  </a:lnTo>
                  <a:lnTo>
                    <a:pt x="1406" y="3837"/>
                  </a:lnTo>
                  <a:lnTo>
                    <a:pt x="1467" y="3697"/>
                  </a:lnTo>
                  <a:lnTo>
                    <a:pt x="1527" y="3556"/>
                  </a:lnTo>
                  <a:lnTo>
                    <a:pt x="1527" y="3396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2"/>
                  </a:lnTo>
                  <a:lnTo>
                    <a:pt x="1206" y="12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568250" y="3442025"/>
              <a:ext cx="54275" cy="74850"/>
            </a:xfrm>
            <a:custGeom>
              <a:avLst/>
              <a:gdLst/>
              <a:ahLst/>
              <a:cxnLst/>
              <a:rect l="l" t="t" r="r" b="b"/>
              <a:pathLst>
                <a:path w="2171" h="2994" extrusionOk="0">
                  <a:moveTo>
                    <a:pt x="382" y="1"/>
                  </a:moveTo>
                  <a:lnTo>
                    <a:pt x="302" y="21"/>
                  </a:lnTo>
                  <a:lnTo>
                    <a:pt x="242" y="41"/>
                  </a:lnTo>
                  <a:lnTo>
                    <a:pt x="162" y="61"/>
                  </a:lnTo>
                  <a:lnTo>
                    <a:pt x="101" y="121"/>
                  </a:lnTo>
                  <a:lnTo>
                    <a:pt x="61" y="181"/>
                  </a:lnTo>
                  <a:lnTo>
                    <a:pt x="21" y="242"/>
                  </a:lnTo>
                  <a:lnTo>
                    <a:pt x="1" y="302"/>
                  </a:lnTo>
                  <a:lnTo>
                    <a:pt x="1" y="382"/>
                  </a:lnTo>
                  <a:lnTo>
                    <a:pt x="1" y="463"/>
                  </a:lnTo>
                  <a:lnTo>
                    <a:pt x="21" y="523"/>
                  </a:lnTo>
                  <a:lnTo>
                    <a:pt x="61" y="603"/>
                  </a:lnTo>
                  <a:lnTo>
                    <a:pt x="1467" y="2833"/>
                  </a:lnTo>
                  <a:lnTo>
                    <a:pt x="1527" y="2893"/>
                  </a:lnTo>
                  <a:lnTo>
                    <a:pt x="1608" y="2953"/>
                  </a:lnTo>
                  <a:lnTo>
                    <a:pt x="1708" y="2994"/>
                  </a:lnTo>
                  <a:lnTo>
                    <a:pt x="1889" y="2994"/>
                  </a:lnTo>
                  <a:lnTo>
                    <a:pt x="1989" y="2933"/>
                  </a:lnTo>
                  <a:lnTo>
                    <a:pt x="2050" y="2893"/>
                  </a:lnTo>
                  <a:lnTo>
                    <a:pt x="2110" y="2833"/>
                  </a:lnTo>
                  <a:lnTo>
                    <a:pt x="2150" y="2773"/>
                  </a:lnTo>
                  <a:lnTo>
                    <a:pt x="2170" y="2692"/>
                  </a:lnTo>
                  <a:lnTo>
                    <a:pt x="2170" y="2632"/>
                  </a:lnTo>
                  <a:lnTo>
                    <a:pt x="2170" y="2552"/>
                  </a:lnTo>
                  <a:lnTo>
                    <a:pt x="2150" y="2491"/>
                  </a:lnTo>
                  <a:lnTo>
                    <a:pt x="2110" y="2411"/>
                  </a:lnTo>
                  <a:lnTo>
                    <a:pt x="704" y="181"/>
                  </a:lnTo>
                  <a:lnTo>
                    <a:pt x="644" y="121"/>
                  </a:lnTo>
                  <a:lnTo>
                    <a:pt x="583" y="81"/>
                  </a:lnTo>
                  <a:lnTo>
                    <a:pt x="523" y="41"/>
                  </a:lnTo>
                  <a:lnTo>
                    <a:pt x="463" y="2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715900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82" y="0"/>
                  </a:moveTo>
                  <a:lnTo>
                    <a:pt x="201" y="40"/>
                  </a:lnTo>
                  <a:lnTo>
                    <a:pt x="141" y="81"/>
                  </a:lnTo>
                  <a:lnTo>
                    <a:pt x="101" y="121"/>
                  </a:lnTo>
                  <a:lnTo>
                    <a:pt x="41" y="181"/>
                  </a:lnTo>
                  <a:lnTo>
                    <a:pt x="21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21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41" y="663"/>
                  </a:lnTo>
                  <a:lnTo>
                    <a:pt x="201" y="703"/>
                  </a:lnTo>
                  <a:lnTo>
                    <a:pt x="2511" y="1989"/>
                  </a:lnTo>
                  <a:lnTo>
                    <a:pt x="2612" y="2009"/>
                  </a:lnTo>
                  <a:lnTo>
                    <a:pt x="2692" y="2029"/>
                  </a:lnTo>
                  <a:lnTo>
                    <a:pt x="2793" y="2009"/>
                  </a:lnTo>
                  <a:lnTo>
                    <a:pt x="2893" y="1969"/>
                  </a:lnTo>
                  <a:lnTo>
                    <a:pt x="2973" y="1909"/>
                  </a:lnTo>
                  <a:lnTo>
                    <a:pt x="303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07"/>
                  </a:lnTo>
                  <a:lnTo>
                    <a:pt x="3054" y="1547"/>
                  </a:lnTo>
                  <a:lnTo>
                    <a:pt x="3034" y="1467"/>
                  </a:lnTo>
                  <a:lnTo>
                    <a:pt x="2993" y="1406"/>
                  </a:lnTo>
                  <a:lnTo>
                    <a:pt x="2953" y="1366"/>
                  </a:lnTo>
                  <a:lnTo>
                    <a:pt x="2873" y="1306"/>
                  </a:lnTo>
                  <a:lnTo>
                    <a:pt x="563" y="4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820000" y="3063875"/>
              <a:ext cx="103975" cy="38200"/>
            </a:xfrm>
            <a:custGeom>
              <a:avLst/>
              <a:gdLst/>
              <a:ahLst/>
              <a:cxnLst/>
              <a:rect l="l" t="t" r="r" b="b"/>
              <a:pathLst>
                <a:path w="4159" h="1528" extrusionOk="0">
                  <a:moveTo>
                    <a:pt x="764" y="1"/>
                  </a:moveTo>
                  <a:lnTo>
                    <a:pt x="604" y="21"/>
                  </a:lnTo>
                  <a:lnTo>
                    <a:pt x="463" y="61"/>
                  </a:lnTo>
                  <a:lnTo>
                    <a:pt x="342" y="121"/>
                  </a:lnTo>
                  <a:lnTo>
                    <a:pt x="222" y="222"/>
                  </a:lnTo>
                  <a:lnTo>
                    <a:pt x="121" y="342"/>
                  </a:lnTo>
                  <a:lnTo>
                    <a:pt x="61" y="463"/>
                  </a:lnTo>
                  <a:lnTo>
                    <a:pt x="21" y="603"/>
                  </a:lnTo>
                  <a:lnTo>
                    <a:pt x="1" y="764"/>
                  </a:lnTo>
                  <a:lnTo>
                    <a:pt x="21" y="925"/>
                  </a:lnTo>
                  <a:lnTo>
                    <a:pt x="61" y="1065"/>
                  </a:lnTo>
                  <a:lnTo>
                    <a:pt x="121" y="1186"/>
                  </a:lnTo>
                  <a:lnTo>
                    <a:pt x="222" y="1307"/>
                  </a:lnTo>
                  <a:lnTo>
                    <a:pt x="342" y="1387"/>
                  </a:lnTo>
                  <a:lnTo>
                    <a:pt x="463" y="1467"/>
                  </a:lnTo>
                  <a:lnTo>
                    <a:pt x="604" y="1507"/>
                  </a:lnTo>
                  <a:lnTo>
                    <a:pt x="764" y="1527"/>
                  </a:lnTo>
                  <a:lnTo>
                    <a:pt x="3396" y="1527"/>
                  </a:lnTo>
                  <a:lnTo>
                    <a:pt x="3556" y="1507"/>
                  </a:lnTo>
                  <a:lnTo>
                    <a:pt x="3697" y="1467"/>
                  </a:lnTo>
                  <a:lnTo>
                    <a:pt x="3838" y="1387"/>
                  </a:lnTo>
                  <a:lnTo>
                    <a:pt x="3938" y="1307"/>
                  </a:lnTo>
                  <a:lnTo>
                    <a:pt x="4038" y="1186"/>
                  </a:lnTo>
                  <a:lnTo>
                    <a:pt x="4099" y="1065"/>
                  </a:lnTo>
                  <a:lnTo>
                    <a:pt x="4159" y="925"/>
                  </a:lnTo>
                  <a:lnTo>
                    <a:pt x="4159" y="764"/>
                  </a:lnTo>
                  <a:lnTo>
                    <a:pt x="4159" y="603"/>
                  </a:lnTo>
                  <a:lnTo>
                    <a:pt x="4099" y="463"/>
                  </a:lnTo>
                  <a:lnTo>
                    <a:pt x="4038" y="342"/>
                  </a:lnTo>
                  <a:lnTo>
                    <a:pt x="3938" y="222"/>
                  </a:lnTo>
                  <a:lnTo>
                    <a:pt x="3838" y="121"/>
                  </a:lnTo>
                  <a:lnTo>
                    <a:pt x="3697" y="61"/>
                  </a:lnTo>
                  <a:lnTo>
                    <a:pt x="3556" y="2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062575" y="2649075"/>
              <a:ext cx="54250" cy="74350"/>
            </a:xfrm>
            <a:custGeom>
              <a:avLst/>
              <a:gdLst/>
              <a:ahLst/>
              <a:cxnLst/>
              <a:rect l="l" t="t" r="r" b="b"/>
              <a:pathLst>
                <a:path w="2170" h="2974" extrusionOk="0">
                  <a:moveTo>
                    <a:pt x="301" y="1"/>
                  </a:moveTo>
                  <a:lnTo>
                    <a:pt x="241" y="21"/>
                  </a:lnTo>
                  <a:lnTo>
                    <a:pt x="161" y="61"/>
                  </a:lnTo>
                  <a:lnTo>
                    <a:pt x="100" y="101"/>
                  </a:lnTo>
                  <a:lnTo>
                    <a:pt x="60" y="162"/>
                  </a:lnTo>
                  <a:lnTo>
                    <a:pt x="20" y="222"/>
                  </a:lnTo>
                  <a:lnTo>
                    <a:pt x="0" y="282"/>
                  </a:lnTo>
                  <a:lnTo>
                    <a:pt x="0" y="362"/>
                  </a:lnTo>
                  <a:lnTo>
                    <a:pt x="0" y="443"/>
                  </a:lnTo>
                  <a:lnTo>
                    <a:pt x="20" y="503"/>
                  </a:lnTo>
                  <a:lnTo>
                    <a:pt x="60" y="583"/>
                  </a:lnTo>
                  <a:lnTo>
                    <a:pt x="1466" y="2813"/>
                  </a:lnTo>
                  <a:lnTo>
                    <a:pt x="1527" y="2873"/>
                  </a:lnTo>
                  <a:lnTo>
                    <a:pt x="1607" y="2934"/>
                  </a:lnTo>
                  <a:lnTo>
                    <a:pt x="1707" y="2974"/>
                  </a:lnTo>
                  <a:lnTo>
                    <a:pt x="1888" y="2974"/>
                  </a:lnTo>
                  <a:lnTo>
                    <a:pt x="1989" y="2913"/>
                  </a:lnTo>
                  <a:lnTo>
                    <a:pt x="2049" y="2873"/>
                  </a:lnTo>
                  <a:lnTo>
                    <a:pt x="2109" y="2813"/>
                  </a:lnTo>
                  <a:lnTo>
                    <a:pt x="2149" y="2753"/>
                  </a:lnTo>
                  <a:lnTo>
                    <a:pt x="2169" y="2692"/>
                  </a:lnTo>
                  <a:lnTo>
                    <a:pt x="2169" y="2612"/>
                  </a:lnTo>
                  <a:lnTo>
                    <a:pt x="2169" y="2532"/>
                  </a:lnTo>
                  <a:lnTo>
                    <a:pt x="2149" y="2472"/>
                  </a:lnTo>
                  <a:lnTo>
                    <a:pt x="2109" y="2391"/>
                  </a:lnTo>
                  <a:lnTo>
                    <a:pt x="703" y="162"/>
                  </a:lnTo>
                  <a:lnTo>
                    <a:pt x="643" y="101"/>
                  </a:lnTo>
                  <a:lnTo>
                    <a:pt x="583" y="61"/>
                  </a:lnTo>
                  <a:lnTo>
                    <a:pt x="522" y="2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892325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342" y="0"/>
                  </a:moveTo>
                  <a:lnTo>
                    <a:pt x="262" y="20"/>
                  </a:lnTo>
                  <a:lnTo>
                    <a:pt x="201" y="40"/>
                  </a:lnTo>
                  <a:lnTo>
                    <a:pt x="141" y="81"/>
                  </a:lnTo>
                  <a:lnTo>
                    <a:pt x="81" y="121"/>
                  </a:lnTo>
                  <a:lnTo>
                    <a:pt x="41" y="201"/>
                  </a:lnTo>
                  <a:lnTo>
                    <a:pt x="0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0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21" y="663"/>
                  </a:lnTo>
                  <a:lnTo>
                    <a:pt x="181" y="703"/>
                  </a:lnTo>
                  <a:lnTo>
                    <a:pt x="2511" y="1989"/>
                  </a:lnTo>
                  <a:lnTo>
                    <a:pt x="2592" y="2029"/>
                  </a:lnTo>
                  <a:lnTo>
                    <a:pt x="2793" y="2029"/>
                  </a:lnTo>
                  <a:lnTo>
                    <a:pt x="2873" y="1989"/>
                  </a:lnTo>
                  <a:lnTo>
                    <a:pt x="2953" y="1929"/>
                  </a:lnTo>
                  <a:lnTo>
                    <a:pt x="301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27"/>
                  </a:lnTo>
                  <a:lnTo>
                    <a:pt x="3054" y="1547"/>
                  </a:lnTo>
                  <a:lnTo>
                    <a:pt x="3034" y="1487"/>
                  </a:lnTo>
                  <a:lnTo>
                    <a:pt x="2993" y="1426"/>
                  </a:lnTo>
                  <a:lnTo>
                    <a:pt x="2933" y="1366"/>
                  </a:lnTo>
                  <a:lnTo>
                    <a:pt x="2873" y="1326"/>
                  </a:lnTo>
                  <a:lnTo>
                    <a:pt x="563" y="40"/>
                  </a:lnTo>
                  <a:lnTo>
                    <a:pt x="483" y="2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062575" y="3442025"/>
              <a:ext cx="54250" cy="74850"/>
            </a:xfrm>
            <a:custGeom>
              <a:avLst/>
              <a:gdLst/>
              <a:ahLst/>
              <a:cxnLst/>
              <a:rect l="l" t="t" r="r" b="b"/>
              <a:pathLst>
                <a:path w="2170" h="2994" extrusionOk="0">
                  <a:moveTo>
                    <a:pt x="1788" y="1"/>
                  </a:moveTo>
                  <a:lnTo>
                    <a:pt x="1707" y="21"/>
                  </a:lnTo>
                  <a:lnTo>
                    <a:pt x="1647" y="41"/>
                  </a:lnTo>
                  <a:lnTo>
                    <a:pt x="1567" y="81"/>
                  </a:lnTo>
                  <a:lnTo>
                    <a:pt x="1527" y="121"/>
                  </a:lnTo>
                  <a:lnTo>
                    <a:pt x="1466" y="181"/>
                  </a:lnTo>
                  <a:lnTo>
                    <a:pt x="60" y="2411"/>
                  </a:lnTo>
                  <a:lnTo>
                    <a:pt x="20" y="2491"/>
                  </a:lnTo>
                  <a:lnTo>
                    <a:pt x="0" y="2552"/>
                  </a:lnTo>
                  <a:lnTo>
                    <a:pt x="0" y="2632"/>
                  </a:lnTo>
                  <a:lnTo>
                    <a:pt x="0" y="2692"/>
                  </a:lnTo>
                  <a:lnTo>
                    <a:pt x="20" y="2773"/>
                  </a:lnTo>
                  <a:lnTo>
                    <a:pt x="60" y="2833"/>
                  </a:lnTo>
                  <a:lnTo>
                    <a:pt x="100" y="2893"/>
                  </a:lnTo>
                  <a:lnTo>
                    <a:pt x="161" y="2933"/>
                  </a:lnTo>
                  <a:lnTo>
                    <a:pt x="261" y="2994"/>
                  </a:lnTo>
                  <a:lnTo>
                    <a:pt x="462" y="2994"/>
                  </a:lnTo>
                  <a:lnTo>
                    <a:pt x="562" y="2953"/>
                  </a:lnTo>
                  <a:lnTo>
                    <a:pt x="623" y="2893"/>
                  </a:lnTo>
                  <a:lnTo>
                    <a:pt x="703" y="2833"/>
                  </a:lnTo>
                  <a:lnTo>
                    <a:pt x="2109" y="603"/>
                  </a:lnTo>
                  <a:lnTo>
                    <a:pt x="2149" y="523"/>
                  </a:lnTo>
                  <a:lnTo>
                    <a:pt x="2169" y="463"/>
                  </a:lnTo>
                  <a:lnTo>
                    <a:pt x="2169" y="382"/>
                  </a:lnTo>
                  <a:lnTo>
                    <a:pt x="2169" y="302"/>
                  </a:lnTo>
                  <a:lnTo>
                    <a:pt x="2149" y="242"/>
                  </a:lnTo>
                  <a:lnTo>
                    <a:pt x="2109" y="181"/>
                  </a:lnTo>
                  <a:lnTo>
                    <a:pt x="2049" y="121"/>
                  </a:lnTo>
                  <a:lnTo>
                    <a:pt x="1989" y="61"/>
                  </a:lnTo>
                  <a:lnTo>
                    <a:pt x="1928" y="41"/>
                  </a:lnTo>
                  <a:lnTo>
                    <a:pt x="1848" y="21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892325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572" y="0"/>
                  </a:moveTo>
                  <a:lnTo>
                    <a:pt x="2511" y="40"/>
                  </a:lnTo>
                  <a:lnTo>
                    <a:pt x="181" y="1306"/>
                  </a:lnTo>
                  <a:lnTo>
                    <a:pt x="121" y="1366"/>
                  </a:lnTo>
                  <a:lnTo>
                    <a:pt x="81" y="1406"/>
                  </a:lnTo>
                  <a:lnTo>
                    <a:pt x="41" y="1467"/>
                  </a:lnTo>
                  <a:lnTo>
                    <a:pt x="0" y="1547"/>
                  </a:lnTo>
                  <a:lnTo>
                    <a:pt x="0" y="1607"/>
                  </a:lnTo>
                  <a:lnTo>
                    <a:pt x="0" y="1688"/>
                  </a:lnTo>
                  <a:lnTo>
                    <a:pt x="0" y="1768"/>
                  </a:lnTo>
                  <a:lnTo>
                    <a:pt x="41" y="1828"/>
                  </a:lnTo>
                  <a:lnTo>
                    <a:pt x="101" y="1909"/>
                  </a:lnTo>
                  <a:lnTo>
                    <a:pt x="181" y="1969"/>
                  </a:lnTo>
                  <a:lnTo>
                    <a:pt x="282" y="2009"/>
                  </a:lnTo>
                  <a:lnTo>
                    <a:pt x="382" y="2029"/>
                  </a:lnTo>
                  <a:lnTo>
                    <a:pt x="462" y="200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3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14" y="181"/>
                  </a:lnTo>
                  <a:lnTo>
                    <a:pt x="2973" y="121"/>
                  </a:lnTo>
                  <a:lnTo>
                    <a:pt x="2913" y="81"/>
                  </a:lnTo>
                  <a:lnTo>
                    <a:pt x="2853" y="4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323200" y="2722400"/>
              <a:ext cx="38175" cy="379675"/>
            </a:xfrm>
            <a:custGeom>
              <a:avLst/>
              <a:gdLst/>
              <a:ahLst/>
              <a:cxnLst/>
              <a:rect l="l" t="t" r="r" b="b"/>
              <a:pathLst>
                <a:path w="1527" h="15187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21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14423"/>
                  </a:lnTo>
                  <a:lnTo>
                    <a:pt x="20" y="14584"/>
                  </a:lnTo>
                  <a:lnTo>
                    <a:pt x="61" y="14724"/>
                  </a:lnTo>
                  <a:lnTo>
                    <a:pt x="141" y="14845"/>
                  </a:lnTo>
                  <a:lnTo>
                    <a:pt x="241" y="14966"/>
                  </a:lnTo>
                  <a:lnTo>
                    <a:pt x="342" y="15046"/>
                  </a:lnTo>
                  <a:lnTo>
                    <a:pt x="482" y="15126"/>
                  </a:lnTo>
                  <a:lnTo>
                    <a:pt x="623" y="15166"/>
                  </a:lnTo>
                  <a:lnTo>
                    <a:pt x="764" y="15186"/>
                  </a:lnTo>
                  <a:lnTo>
                    <a:pt x="924" y="15166"/>
                  </a:lnTo>
                  <a:lnTo>
                    <a:pt x="1065" y="15126"/>
                  </a:lnTo>
                  <a:lnTo>
                    <a:pt x="1206" y="15046"/>
                  </a:lnTo>
                  <a:lnTo>
                    <a:pt x="1306" y="14966"/>
                  </a:lnTo>
                  <a:lnTo>
                    <a:pt x="1406" y="14845"/>
                  </a:lnTo>
                  <a:lnTo>
                    <a:pt x="1467" y="14724"/>
                  </a:lnTo>
                  <a:lnTo>
                    <a:pt x="1527" y="14584"/>
                  </a:lnTo>
                  <a:lnTo>
                    <a:pt x="1527" y="14423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323700" y="3063875"/>
              <a:ext cx="220975" cy="127075"/>
            </a:xfrm>
            <a:custGeom>
              <a:avLst/>
              <a:gdLst/>
              <a:ahLst/>
              <a:cxnLst/>
              <a:rect l="l" t="t" r="r" b="b"/>
              <a:pathLst>
                <a:path w="8839" h="5083" extrusionOk="0">
                  <a:moveTo>
                    <a:pt x="643" y="1"/>
                  </a:moveTo>
                  <a:lnTo>
                    <a:pt x="503" y="41"/>
                  </a:lnTo>
                  <a:lnTo>
                    <a:pt x="362" y="101"/>
                  </a:lnTo>
                  <a:lnTo>
                    <a:pt x="241" y="182"/>
                  </a:lnTo>
                  <a:lnTo>
                    <a:pt x="141" y="302"/>
                  </a:lnTo>
                  <a:lnTo>
                    <a:pt x="61" y="423"/>
                  </a:lnTo>
                  <a:lnTo>
                    <a:pt x="20" y="583"/>
                  </a:lnTo>
                  <a:lnTo>
                    <a:pt x="0" y="724"/>
                  </a:lnTo>
                  <a:lnTo>
                    <a:pt x="0" y="865"/>
                  </a:lnTo>
                  <a:lnTo>
                    <a:pt x="41" y="1005"/>
                  </a:lnTo>
                  <a:lnTo>
                    <a:pt x="101" y="1146"/>
                  </a:lnTo>
                  <a:lnTo>
                    <a:pt x="181" y="1266"/>
                  </a:lnTo>
                  <a:lnTo>
                    <a:pt x="282" y="1367"/>
                  </a:lnTo>
                  <a:lnTo>
                    <a:pt x="422" y="1447"/>
                  </a:lnTo>
                  <a:lnTo>
                    <a:pt x="7734" y="5003"/>
                  </a:lnTo>
                  <a:lnTo>
                    <a:pt x="7895" y="5063"/>
                  </a:lnTo>
                  <a:lnTo>
                    <a:pt x="8075" y="5083"/>
                  </a:lnTo>
                  <a:lnTo>
                    <a:pt x="8176" y="5083"/>
                  </a:lnTo>
                  <a:lnTo>
                    <a:pt x="8276" y="5063"/>
                  </a:lnTo>
                  <a:lnTo>
                    <a:pt x="8377" y="5023"/>
                  </a:lnTo>
                  <a:lnTo>
                    <a:pt x="8477" y="4982"/>
                  </a:lnTo>
                  <a:lnTo>
                    <a:pt x="8558" y="4922"/>
                  </a:lnTo>
                  <a:lnTo>
                    <a:pt x="8638" y="4842"/>
                  </a:lnTo>
                  <a:lnTo>
                    <a:pt x="8698" y="4762"/>
                  </a:lnTo>
                  <a:lnTo>
                    <a:pt x="8758" y="4661"/>
                  </a:lnTo>
                  <a:lnTo>
                    <a:pt x="8819" y="4520"/>
                  </a:lnTo>
                  <a:lnTo>
                    <a:pt x="8839" y="4360"/>
                  </a:lnTo>
                  <a:lnTo>
                    <a:pt x="8819" y="4219"/>
                  </a:lnTo>
                  <a:lnTo>
                    <a:pt x="8799" y="4079"/>
                  </a:lnTo>
                  <a:lnTo>
                    <a:pt x="8738" y="3938"/>
                  </a:lnTo>
                  <a:lnTo>
                    <a:pt x="8638" y="3817"/>
                  </a:lnTo>
                  <a:lnTo>
                    <a:pt x="8537" y="3717"/>
                  </a:lnTo>
                  <a:lnTo>
                    <a:pt x="8397" y="3637"/>
                  </a:lnTo>
                  <a:lnTo>
                    <a:pt x="1085" y="81"/>
                  </a:lnTo>
                  <a:lnTo>
                    <a:pt x="944" y="21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29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1">
  <p:cSld name="Title only 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15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661" name="Google Shape;661;p15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662" name="Google Shape;662;p15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5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15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5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15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15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15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15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15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15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15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15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15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15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15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7" name="Google Shape;677;p15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678" name="Google Shape;678;p15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15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5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5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5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5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5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5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86" name="Google Shape;686;p15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687" name="Google Shape;687;p15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688" name="Google Shape;688;p15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5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15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691" name="Google Shape;691;p15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693;p15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694" name="Google Shape;694;p15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15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6" name="Google Shape;696;p15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697" name="Google Shape;697;p15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5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9" name="Google Shape;699;p15"/>
          <p:cNvSpPr txBox="1">
            <a:spLocks noGrp="1"/>
          </p:cNvSpPr>
          <p:nvPr>
            <p:ph type="title"/>
          </p:nvPr>
        </p:nvSpPr>
        <p:spPr>
          <a:xfrm>
            <a:off x="720000" y="6126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grpSp>
        <p:nvGrpSpPr>
          <p:cNvPr id="700" name="Google Shape;700;p15"/>
          <p:cNvGrpSpPr/>
          <p:nvPr/>
        </p:nvGrpSpPr>
        <p:grpSpPr>
          <a:xfrm flipH="1">
            <a:off x="-212075" y="3788075"/>
            <a:ext cx="1102825" cy="1470925"/>
            <a:chOff x="8269775" y="3716750"/>
            <a:chExt cx="1102825" cy="1470925"/>
          </a:xfrm>
        </p:grpSpPr>
        <p:sp>
          <p:nvSpPr>
            <p:cNvPr id="701" name="Google Shape;701;p15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5812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1">
  <p:cSld name="Title and text 1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16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711" name="Google Shape;711;p16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712" name="Google Shape;712;p16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3" name="Google Shape;713;p16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" name="Google Shape;714;p16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5" name="Google Shape;715;p16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6" name="Google Shape;716;p16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16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16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16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16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16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16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16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16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16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16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7" name="Google Shape;727;p16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728" name="Google Shape;728;p16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16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16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6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6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6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16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16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36" name="Google Shape;736;p16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737" name="Google Shape;737;p16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738" name="Google Shape;738;p16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0" name="Google Shape;740;p16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741" name="Google Shape;741;p16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16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16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744" name="Google Shape;744;p16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16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6" name="Google Shape;746;p16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747" name="Google Shape;747;p16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6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9" name="Google Shape;749;p16"/>
          <p:cNvSpPr txBox="1">
            <a:spLocks noGrp="1"/>
          </p:cNvSpPr>
          <p:nvPr>
            <p:ph type="title"/>
          </p:nvPr>
        </p:nvSpPr>
        <p:spPr>
          <a:xfrm>
            <a:off x="4323887" y="1288950"/>
            <a:ext cx="3966900" cy="18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 txBox="1">
            <a:spLocks noGrp="1"/>
          </p:cNvSpPr>
          <p:nvPr>
            <p:ph type="subTitle" idx="1"/>
          </p:nvPr>
        </p:nvSpPr>
        <p:spPr>
          <a:xfrm>
            <a:off x="4323887" y="3198450"/>
            <a:ext cx="39702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974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">
  <p:cSld name="Title and text 2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17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753" name="Google Shape;753;p17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754" name="Google Shape;754;p17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17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7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17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17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7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7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7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7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7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7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7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17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17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17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9" name="Google Shape;769;p17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770" name="Google Shape;770;p17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17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17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17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17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17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7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17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78" name="Google Shape;778;p17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779" name="Google Shape;779;p17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780" name="Google Shape;780;p17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17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783" name="Google Shape;783;p17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17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785;p17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786" name="Google Shape;786;p17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17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88" name="Google Shape;788;p17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789" name="Google Shape;789;p17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728620" y="1927125"/>
            <a:ext cx="458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1030120" y="2576175"/>
            <a:ext cx="3979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5361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1">
  <p:cSld name="Title and two columns 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18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795" name="Google Shape;795;p18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796" name="Google Shape;796;p18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7" name="Google Shape;797;p18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18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9" name="Google Shape;799;p18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0" name="Google Shape;800;p18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1" name="Google Shape;801;p18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18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18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18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18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18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18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18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18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18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1" name="Google Shape;811;p18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812" name="Google Shape;812;p18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18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18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18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18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18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18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18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20" name="Google Shape;820;p18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821" name="Google Shape;821;p18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822" name="Google Shape;822;p18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4" name="Google Shape;824;p18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825" name="Google Shape;825;p18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8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827;p18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828" name="Google Shape;828;p18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8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0" name="Google Shape;830;p18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831" name="Google Shape;831;p18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3" name="Google Shape;833;p18"/>
          <p:cNvSpPr txBox="1">
            <a:spLocks noGrp="1"/>
          </p:cNvSpPr>
          <p:nvPr>
            <p:ph type="body" idx="1"/>
          </p:nvPr>
        </p:nvSpPr>
        <p:spPr>
          <a:xfrm>
            <a:off x="720000" y="1631950"/>
            <a:ext cx="3823800" cy="2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834" name="Google Shape;834;p18"/>
          <p:cNvSpPr txBox="1">
            <a:spLocks noGrp="1"/>
          </p:cNvSpPr>
          <p:nvPr>
            <p:ph type="body" idx="2"/>
          </p:nvPr>
        </p:nvSpPr>
        <p:spPr>
          <a:xfrm>
            <a:off x="4600200" y="1631950"/>
            <a:ext cx="3823800" cy="2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720000" y="6126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 txBox="1">
            <a:spLocks noGrp="1"/>
          </p:cNvSpPr>
          <p:nvPr>
            <p:ph type="subTitle" idx="3"/>
          </p:nvPr>
        </p:nvSpPr>
        <p:spPr>
          <a:xfrm>
            <a:off x="713225" y="12054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205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">
  <p:cSld name="Title and three column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19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839" name="Google Shape;839;p19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840" name="Google Shape;840;p19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1" name="Google Shape;841;p19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19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3" name="Google Shape;843;p19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4" name="Google Shape;844;p19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6" name="Google Shape;846;p19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" name="Google Shape;847;p19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8" name="Google Shape;848;p19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" name="Google Shape;849;p19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0" name="Google Shape;850;p19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1" name="Google Shape;851;p19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2" name="Google Shape;852;p19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19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9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5" name="Google Shape;855;p19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856" name="Google Shape;856;p19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7" name="Google Shape;857;p19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8" name="Google Shape;858;p19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19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0" name="Google Shape;860;p19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1" name="Google Shape;861;p19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19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19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64" name="Google Shape;864;p19"/>
          <p:cNvGrpSpPr/>
          <p:nvPr/>
        </p:nvGrpSpPr>
        <p:grpSpPr>
          <a:xfrm flipH="1">
            <a:off x="8031763" y="159050"/>
            <a:ext cx="1102825" cy="1470925"/>
            <a:chOff x="8269775" y="3716750"/>
            <a:chExt cx="1102825" cy="1470925"/>
          </a:xfrm>
        </p:grpSpPr>
        <p:sp>
          <p:nvSpPr>
            <p:cNvPr id="865" name="Google Shape;865;p19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19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874" name="Google Shape;874;p19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875" name="Google Shape;875;p19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9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7" name="Google Shape;877;p19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878" name="Google Shape;878;p19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9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" name="Google Shape;880;p19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881" name="Google Shape;881;p19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9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3" name="Google Shape;883;p19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884" name="Google Shape;884;p19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9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6" name="Google Shape;886;p19"/>
          <p:cNvSpPr txBox="1">
            <a:spLocks noGrp="1"/>
          </p:cNvSpPr>
          <p:nvPr>
            <p:ph type="title"/>
          </p:nvPr>
        </p:nvSpPr>
        <p:spPr>
          <a:xfrm>
            <a:off x="945975" y="3023625"/>
            <a:ext cx="20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7" name="Google Shape;887;p19"/>
          <p:cNvSpPr txBox="1">
            <a:spLocks noGrp="1"/>
          </p:cNvSpPr>
          <p:nvPr>
            <p:ph type="subTitle" idx="1"/>
          </p:nvPr>
        </p:nvSpPr>
        <p:spPr>
          <a:xfrm>
            <a:off x="948050" y="3380228"/>
            <a:ext cx="20133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19"/>
          <p:cNvSpPr txBox="1">
            <a:spLocks noGrp="1"/>
          </p:cNvSpPr>
          <p:nvPr>
            <p:ph type="title" idx="2"/>
          </p:nvPr>
        </p:nvSpPr>
        <p:spPr>
          <a:xfrm>
            <a:off x="3557400" y="3023625"/>
            <a:ext cx="202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9" name="Google Shape;889;p19"/>
          <p:cNvSpPr txBox="1">
            <a:spLocks noGrp="1"/>
          </p:cNvSpPr>
          <p:nvPr>
            <p:ph type="subTitle" idx="3"/>
          </p:nvPr>
        </p:nvSpPr>
        <p:spPr>
          <a:xfrm>
            <a:off x="3559326" y="3380226"/>
            <a:ext cx="20214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title" idx="4"/>
          </p:nvPr>
        </p:nvSpPr>
        <p:spPr>
          <a:xfrm>
            <a:off x="6176625" y="3023625"/>
            <a:ext cx="2021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5"/>
          </p:nvPr>
        </p:nvSpPr>
        <p:spPr>
          <a:xfrm>
            <a:off x="6178701" y="3380226"/>
            <a:ext cx="20175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title" idx="6"/>
          </p:nvPr>
        </p:nvSpPr>
        <p:spPr>
          <a:xfrm>
            <a:off x="720000" y="612648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6291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">
  <p:cSld name="Title and six columns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21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953" name="Google Shape;953;p21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954" name="Google Shape;954;p21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1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1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1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1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1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1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1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1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1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1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1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1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1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1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9" name="Google Shape;969;p21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970" name="Google Shape;970;p21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1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1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1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1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21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1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1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78" name="Google Shape;978;p21"/>
          <p:cNvGrpSpPr/>
          <p:nvPr/>
        </p:nvGrpSpPr>
        <p:grpSpPr>
          <a:xfrm>
            <a:off x="9413" y="464950"/>
            <a:ext cx="1102825" cy="1470925"/>
            <a:chOff x="8269775" y="3716750"/>
            <a:chExt cx="1102825" cy="1470925"/>
          </a:xfrm>
        </p:grpSpPr>
        <p:sp>
          <p:nvSpPr>
            <p:cNvPr id="979" name="Google Shape;979;p21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21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988" name="Google Shape;988;p21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989" name="Google Shape;989;p21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1" name="Google Shape;991;p21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992" name="Google Shape;992;p21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1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" name="Google Shape;994;p21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995" name="Google Shape;995;p21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1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7" name="Google Shape;997;p21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998" name="Google Shape;998;p21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0" name="Google Shape;1000;p21"/>
          <p:cNvSpPr txBox="1">
            <a:spLocks noGrp="1"/>
          </p:cNvSpPr>
          <p:nvPr>
            <p:ph type="title"/>
          </p:nvPr>
        </p:nvSpPr>
        <p:spPr>
          <a:xfrm>
            <a:off x="711710" y="185659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1" name="Google Shape;1001;p21"/>
          <p:cNvSpPr txBox="1">
            <a:spLocks noGrp="1"/>
          </p:cNvSpPr>
          <p:nvPr>
            <p:ph type="subTitle" idx="1"/>
          </p:nvPr>
        </p:nvSpPr>
        <p:spPr>
          <a:xfrm>
            <a:off x="711710" y="2274783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1"/>
          <p:cNvSpPr txBox="1">
            <a:spLocks noGrp="1"/>
          </p:cNvSpPr>
          <p:nvPr>
            <p:ph type="title" idx="2"/>
          </p:nvPr>
        </p:nvSpPr>
        <p:spPr>
          <a:xfrm>
            <a:off x="3579028" y="185659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3" name="Google Shape;1003;p21"/>
          <p:cNvSpPr txBox="1">
            <a:spLocks noGrp="1"/>
          </p:cNvSpPr>
          <p:nvPr>
            <p:ph type="subTitle" idx="3"/>
          </p:nvPr>
        </p:nvSpPr>
        <p:spPr>
          <a:xfrm>
            <a:off x="3579028" y="2277783"/>
            <a:ext cx="1986000" cy="4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1"/>
          <p:cNvSpPr txBox="1">
            <a:spLocks noGrp="1"/>
          </p:cNvSpPr>
          <p:nvPr>
            <p:ph type="title" idx="4"/>
          </p:nvPr>
        </p:nvSpPr>
        <p:spPr>
          <a:xfrm>
            <a:off x="711710" y="356338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5" name="Google Shape;1005;p21"/>
          <p:cNvSpPr txBox="1">
            <a:spLocks noGrp="1"/>
          </p:cNvSpPr>
          <p:nvPr>
            <p:ph type="subTitle" idx="5"/>
          </p:nvPr>
        </p:nvSpPr>
        <p:spPr>
          <a:xfrm>
            <a:off x="711710" y="3982032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6"/>
          </p:nvPr>
        </p:nvSpPr>
        <p:spPr>
          <a:xfrm>
            <a:off x="3579028" y="356338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7" name="Google Shape;1007;p21"/>
          <p:cNvSpPr txBox="1">
            <a:spLocks noGrp="1"/>
          </p:cNvSpPr>
          <p:nvPr>
            <p:ph type="subTitle" idx="7"/>
          </p:nvPr>
        </p:nvSpPr>
        <p:spPr>
          <a:xfrm>
            <a:off x="3579028" y="3982032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1"/>
          <p:cNvSpPr txBox="1">
            <a:spLocks noGrp="1"/>
          </p:cNvSpPr>
          <p:nvPr>
            <p:ph type="title" idx="8"/>
          </p:nvPr>
        </p:nvSpPr>
        <p:spPr>
          <a:xfrm>
            <a:off x="6446290" y="185659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ubTitle" idx="9"/>
          </p:nvPr>
        </p:nvSpPr>
        <p:spPr>
          <a:xfrm>
            <a:off x="6446290" y="2274783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21"/>
          <p:cNvSpPr txBox="1">
            <a:spLocks noGrp="1"/>
          </p:cNvSpPr>
          <p:nvPr>
            <p:ph type="title" idx="13"/>
          </p:nvPr>
        </p:nvSpPr>
        <p:spPr>
          <a:xfrm>
            <a:off x="6446290" y="3563385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" name="Google Shape;1011;p21"/>
          <p:cNvSpPr txBox="1">
            <a:spLocks noGrp="1"/>
          </p:cNvSpPr>
          <p:nvPr>
            <p:ph type="subTitle" idx="14"/>
          </p:nvPr>
        </p:nvSpPr>
        <p:spPr>
          <a:xfrm>
            <a:off x="6446290" y="3982032"/>
            <a:ext cx="19860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21"/>
          <p:cNvSpPr txBox="1">
            <a:spLocks noGrp="1"/>
          </p:cNvSpPr>
          <p:nvPr>
            <p:ph type="title" idx="15"/>
          </p:nvPr>
        </p:nvSpPr>
        <p:spPr>
          <a:xfrm>
            <a:off x="720000" y="6126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775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s and text">
  <p:cSld name="Numbers and text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22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1015" name="Google Shape;1015;p22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1016" name="Google Shape;1016;p22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2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2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22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22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22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22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2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2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2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2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2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2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2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2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1" name="Google Shape;1031;p22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1032" name="Google Shape;1032;p22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2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2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2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2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7" name="Google Shape;1037;p22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8" name="Google Shape;1038;p22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22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40" name="Google Shape;1040;p22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1041" name="Google Shape;1041;p22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1042" name="Google Shape;1042;p22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2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4" name="Google Shape;1044;p22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045" name="Google Shape;1045;p22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7" name="Google Shape;1047;p22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048" name="Google Shape;1048;p22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2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0" name="Google Shape;1050;p22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1051" name="Google Shape;1051;p22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2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3" name="Google Shape;1053;p22"/>
          <p:cNvGrpSpPr/>
          <p:nvPr/>
        </p:nvGrpSpPr>
        <p:grpSpPr>
          <a:xfrm>
            <a:off x="8241313" y="3894813"/>
            <a:ext cx="1102825" cy="1470925"/>
            <a:chOff x="8269775" y="3716750"/>
            <a:chExt cx="1102825" cy="1470925"/>
          </a:xfrm>
        </p:grpSpPr>
        <p:sp>
          <p:nvSpPr>
            <p:cNvPr id="1054" name="Google Shape;1054;p22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22"/>
          <p:cNvSpPr txBox="1">
            <a:spLocks noGrp="1"/>
          </p:cNvSpPr>
          <p:nvPr>
            <p:ph type="title" hasCustomPrompt="1"/>
          </p:nvPr>
        </p:nvSpPr>
        <p:spPr>
          <a:xfrm>
            <a:off x="1171800" y="601167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3" name="Google Shape;1063;p22"/>
          <p:cNvSpPr txBox="1">
            <a:spLocks noGrp="1"/>
          </p:cNvSpPr>
          <p:nvPr>
            <p:ph type="subTitle" idx="1"/>
          </p:nvPr>
        </p:nvSpPr>
        <p:spPr>
          <a:xfrm>
            <a:off x="1171800" y="119166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64" name="Google Shape;1064;p22"/>
          <p:cNvSpPr txBox="1">
            <a:spLocks noGrp="1"/>
          </p:cNvSpPr>
          <p:nvPr>
            <p:ph type="title" idx="2" hasCustomPrompt="1"/>
          </p:nvPr>
        </p:nvSpPr>
        <p:spPr>
          <a:xfrm>
            <a:off x="1171800" y="2093513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5" name="Google Shape;1065;p22"/>
          <p:cNvSpPr txBox="1">
            <a:spLocks noGrp="1"/>
          </p:cNvSpPr>
          <p:nvPr>
            <p:ph type="subTitle" idx="3"/>
          </p:nvPr>
        </p:nvSpPr>
        <p:spPr>
          <a:xfrm>
            <a:off x="1171800" y="2683370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66" name="Google Shape;1066;p22"/>
          <p:cNvSpPr txBox="1">
            <a:spLocks noGrp="1"/>
          </p:cNvSpPr>
          <p:nvPr>
            <p:ph type="title" idx="4" hasCustomPrompt="1"/>
          </p:nvPr>
        </p:nvSpPr>
        <p:spPr>
          <a:xfrm>
            <a:off x="1171800" y="3585266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7" name="Google Shape;1067;p22"/>
          <p:cNvSpPr txBox="1">
            <a:spLocks noGrp="1"/>
          </p:cNvSpPr>
          <p:nvPr>
            <p:ph type="subTitle" idx="5"/>
          </p:nvPr>
        </p:nvSpPr>
        <p:spPr>
          <a:xfrm>
            <a:off x="1171800" y="4176633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365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s and text 1">
  <p:cSld name="Numbers and text 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23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1070" name="Google Shape;1070;p23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1071" name="Google Shape;1071;p23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23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23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4" name="Google Shape;1074;p23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5" name="Google Shape;1075;p23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6" name="Google Shape;1076;p23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23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8" name="Google Shape;1078;p23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9" name="Google Shape;1079;p23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0" name="Google Shape;1080;p23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1" name="Google Shape;1081;p23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2" name="Google Shape;1082;p23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3" name="Google Shape;1083;p23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23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5" name="Google Shape;1085;p23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86" name="Google Shape;1086;p23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1087" name="Google Shape;1087;p23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8" name="Google Shape;1088;p23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9" name="Google Shape;1089;p23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0" name="Google Shape;1090;p23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1" name="Google Shape;1091;p23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2" name="Google Shape;1092;p23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3" name="Google Shape;1093;p23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4" name="Google Shape;1094;p23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95" name="Google Shape;1095;p23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1096" name="Google Shape;1096;p23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1097" name="Google Shape;1097;p23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9" name="Google Shape;1099;p23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100" name="Google Shape;1100;p23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3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23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103" name="Google Shape;1103;p23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23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5" name="Google Shape;1105;p23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1106" name="Google Shape;1106;p23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3"/>
          <p:cNvSpPr txBox="1">
            <a:spLocks noGrp="1"/>
          </p:cNvSpPr>
          <p:nvPr>
            <p:ph type="title"/>
          </p:nvPr>
        </p:nvSpPr>
        <p:spPr>
          <a:xfrm>
            <a:off x="1444288" y="3066988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1"/>
          </p:nvPr>
        </p:nvSpPr>
        <p:spPr>
          <a:xfrm>
            <a:off x="1443538" y="3472204"/>
            <a:ext cx="2507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23"/>
          <p:cNvSpPr txBox="1">
            <a:spLocks noGrp="1"/>
          </p:cNvSpPr>
          <p:nvPr>
            <p:ph type="title" idx="2"/>
          </p:nvPr>
        </p:nvSpPr>
        <p:spPr>
          <a:xfrm>
            <a:off x="5194113" y="3066988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1" name="Google Shape;1111;p23"/>
          <p:cNvSpPr txBox="1">
            <a:spLocks noGrp="1"/>
          </p:cNvSpPr>
          <p:nvPr>
            <p:ph type="subTitle" idx="3"/>
          </p:nvPr>
        </p:nvSpPr>
        <p:spPr>
          <a:xfrm>
            <a:off x="5193363" y="3472204"/>
            <a:ext cx="2507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23"/>
          <p:cNvSpPr txBox="1">
            <a:spLocks noGrp="1"/>
          </p:cNvSpPr>
          <p:nvPr>
            <p:ph type="title" idx="4" hasCustomPrompt="1"/>
          </p:nvPr>
        </p:nvSpPr>
        <p:spPr>
          <a:xfrm>
            <a:off x="2235688" y="1843520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3" name="Google Shape;1113;p23"/>
          <p:cNvSpPr txBox="1">
            <a:spLocks noGrp="1"/>
          </p:cNvSpPr>
          <p:nvPr>
            <p:ph type="title" idx="5" hasCustomPrompt="1"/>
          </p:nvPr>
        </p:nvSpPr>
        <p:spPr>
          <a:xfrm>
            <a:off x="5985513" y="1843520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4" name="Google Shape;1114;p23"/>
          <p:cNvSpPr txBox="1">
            <a:spLocks noGrp="1"/>
          </p:cNvSpPr>
          <p:nvPr>
            <p:ph type="title" idx="6"/>
          </p:nvPr>
        </p:nvSpPr>
        <p:spPr>
          <a:xfrm>
            <a:off x="720000" y="6126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3"/>
          <p:cNvGrpSpPr/>
          <p:nvPr/>
        </p:nvGrpSpPr>
        <p:grpSpPr>
          <a:xfrm>
            <a:off x="8269775" y="3788075"/>
            <a:ext cx="1102825" cy="1470925"/>
            <a:chOff x="8269775" y="3716750"/>
            <a:chExt cx="1102825" cy="1470925"/>
          </a:xfrm>
        </p:grpSpPr>
        <p:sp>
          <p:nvSpPr>
            <p:cNvPr id="1116" name="Google Shape;1116;p23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23"/>
          <p:cNvGrpSpPr/>
          <p:nvPr/>
        </p:nvGrpSpPr>
        <p:grpSpPr>
          <a:xfrm flipH="1">
            <a:off x="-212075" y="3788075"/>
            <a:ext cx="1102825" cy="1470925"/>
            <a:chOff x="8269775" y="3716750"/>
            <a:chExt cx="1102825" cy="1470925"/>
          </a:xfrm>
        </p:grpSpPr>
        <p:sp>
          <p:nvSpPr>
            <p:cNvPr id="1125" name="Google Shape;1125;p23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0509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Thanks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24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1135" name="Google Shape;1135;p24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1136" name="Google Shape;1136;p24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24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24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4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24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24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24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24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24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4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24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24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4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24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24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1" name="Google Shape;1151;p24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1152" name="Google Shape;1152;p24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24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24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24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24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24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24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24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60" name="Google Shape;1160;p24"/>
          <p:cNvGrpSpPr/>
          <p:nvPr/>
        </p:nvGrpSpPr>
        <p:grpSpPr>
          <a:xfrm flipH="1">
            <a:off x="7148667" y="2474906"/>
            <a:ext cx="799791" cy="1768646"/>
            <a:chOff x="10554050" y="3035751"/>
            <a:chExt cx="778688" cy="1721980"/>
          </a:xfrm>
        </p:grpSpPr>
        <p:sp>
          <p:nvSpPr>
            <p:cNvPr id="1161" name="Google Shape;1161;p24"/>
            <p:cNvSpPr/>
            <p:nvPr/>
          </p:nvSpPr>
          <p:spPr>
            <a:xfrm>
              <a:off x="10780631" y="3035751"/>
              <a:ext cx="445853" cy="879082"/>
            </a:xfrm>
            <a:custGeom>
              <a:avLst/>
              <a:gdLst/>
              <a:ahLst/>
              <a:cxnLst/>
              <a:rect l="l" t="t" r="r" b="b"/>
              <a:pathLst>
                <a:path w="11196" h="22075" extrusionOk="0">
                  <a:moveTo>
                    <a:pt x="2521" y="0"/>
                  </a:moveTo>
                  <a:lnTo>
                    <a:pt x="2280" y="19"/>
                  </a:lnTo>
                  <a:lnTo>
                    <a:pt x="2039" y="56"/>
                  </a:lnTo>
                  <a:lnTo>
                    <a:pt x="1891" y="93"/>
                  </a:lnTo>
                  <a:lnTo>
                    <a:pt x="1743" y="149"/>
                  </a:lnTo>
                  <a:lnTo>
                    <a:pt x="1594" y="204"/>
                  </a:lnTo>
                  <a:lnTo>
                    <a:pt x="1465" y="278"/>
                  </a:lnTo>
                  <a:lnTo>
                    <a:pt x="1205" y="445"/>
                  </a:lnTo>
                  <a:lnTo>
                    <a:pt x="964" y="649"/>
                  </a:lnTo>
                  <a:lnTo>
                    <a:pt x="760" y="890"/>
                  </a:lnTo>
                  <a:lnTo>
                    <a:pt x="575" y="1150"/>
                  </a:lnTo>
                  <a:lnTo>
                    <a:pt x="408" y="1428"/>
                  </a:lnTo>
                  <a:lnTo>
                    <a:pt x="297" y="1706"/>
                  </a:lnTo>
                  <a:lnTo>
                    <a:pt x="186" y="2002"/>
                  </a:lnTo>
                  <a:lnTo>
                    <a:pt x="112" y="2317"/>
                  </a:lnTo>
                  <a:lnTo>
                    <a:pt x="56" y="2614"/>
                  </a:lnTo>
                  <a:lnTo>
                    <a:pt x="19" y="2929"/>
                  </a:lnTo>
                  <a:lnTo>
                    <a:pt x="0" y="3244"/>
                  </a:lnTo>
                  <a:lnTo>
                    <a:pt x="0" y="3559"/>
                  </a:lnTo>
                  <a:lnTo>
                    <a:pt x="19" y="4189"/>
                  </a:lnTo>
                  <a:lnTo>
                    <a:pt x="93" y="4986"/>
                  </a:lnTo>
                  <a:lnTo>
                    <a:pt x="204" y="5783"/>
                  </a:lnTo>
                  <a:lnTo>
                    <a:pt x="371" y="6580"/>
                  </a:lnTo>
                  <a:lnTo>
                    <a:pt x="538" y="7359"/>
                  </a:lnTo>
                  <a:lnTo>
                    <a:pt x="760" y="8137"/>
                  </a:lnTo>
                  <a:lnTo>
                    <a:pt x="1001" y="8915"/>
                  </a:lnTo>
                  <a:lnTo>
                    <a:pt x="1279" y="9675"/>
                  </a:lnTo>
                  <a:lnTo>
                    <a:pt x="1576" y="10417"/>
                  </a:lnTo>
                  <a:lnTo>
                    <a:pt x="1965" y="11306"/>
                  </a:lnTo>
                  <a:lnTo>
                    <a:pt x="2391" y="12159"/>
                  </a:lnTo>
                  <a:lnTo>
                    <a:pt x="2836" y="13012"/>
                  </a:lnTo>
                  <a:lnTo>
                    <a:pt x="3318" y="13827"/>
                  </a:lnTo>
                  <a:lnTo>
                    <a:pt x="3837" y="14643"/>
                  </a:lnTo>
                  <a:lnTo>
                    <a:pt x="4374" y="15421"/>
                  </a:lnTo>
                  <a:lnTo>
                    <a:pt x="4930" y="16200"/>
                  </a:lnTo>
                  <a:lnTo>
                    <a:pt x="5524" y="16941"/>
                  </a:lnTo>
                  <a:lnTo>
                    <a:pt x="6154" y="17682"/>
                  </a:lnTo>
                  <a:lnTo>
                    <a:pt x="6802" y="18387"/>
                  </a:lnTo>
                  <a:lnTo>
                    <a:pt x="7470" y="19054"/>
                  </a:lnTo>
                  <a:lnTo>
                    <a:pt x="8174" y="19721"/>
                  </a:lnTo>
                  <a:lnTo>
                    <a:pt x="8897" y="20351"/>
                  </a:lnTo>
                  <a:lnTo>
                    <a:pt x="9638" y="20944"/>
                  </a:lnTo>
                  <a:lnTo>
                    <a:pt x="10398" y="21519"/>
                  </a:lnTo>
                  <a:lnTo>
                    <a:pt x="11195" y="22075"/>
                  </a:lnTo>
                  <a:lnTo>
                    <a:pt x="10806" y="20370"/>
                  </a:lnTo>
                  <a:lnTo>
                    <a:pt x="10454" y="18702"/>
                  </a:lnTo>
                  <a:lnTo>
                    <a:pt x="9786" y="15403"/>
                  </a:lnTo>
                  <a:lnTo>
                    <a:pt x="9453" y="13772"/>
                  </a:lnTo>
                  <a:lnTo>
                    <a:pt x="9101" y="12159"/>
                  </a:lnTo>
                  <a:lnTo>
                    <a:pt x="8711" y="10565"/>
                  </a:lnTo>
                  <a:lnTo>
                    <a:pt x="8508" y="9768"/>
                  </a:lnTo>
                  <a:lnTo>
                    <a:pt x="8285" y="8990"/>
                  </a:lnTo>
                  <a:lnTo>
                    <a:pt x="8026" y="8044"/>
                  </a:lnTo>
                  <a:lnTo>
                    <a:pt x="7729" y="7099"/>
                  </a:lnTo>
                  <a:lnTo>
                    <a:pt x="7433" y="6172"/>
                  </a:lnTo>
                  <a:lnTo>
                    <a:pt x="7099" y="5246"/>
                  </a:lnTo>
                  <a:lnTo>
                    <a:pt x="6914" y="4782"/>
                  </a:lnTo>
                  <a:lnTo>
                    <a:pt x="6728" y="4337"/>
                  </a:lnTo>
                  <a:lnTo>
                    <a:pt x="6524" y="3893"/>
                  </a:lnTo>
                  <a:lnTo>
                    <a:pt x="6302" y="3466"/>
                  </a:lnTo>
                  <a:lnTo>
                    <a:pt x="6080" y="3040"/>
                  </a:lnTo>
                  <a:lnTo>
                    <a:pt x="5839" y="2614"/>
                  </a:lnTo>
                  <a:lnTo>
                    <a:pt x="5561" y="2206"/>
                  </a:lnTo>
                  <a:lnTo>
                    <a:pt x="5283" y="1798"/>
                  </a:lnTo>
                  <a:lnTo>
                    <a:pt x="4986" y="1409"/>
                  </a:lnTo>
                  <a:lnTo>
                    <a:pt x="4634" y="1057"/>
                  </a:lnTo>
                  <a:lnTo>
                    <a:pt x="4449" y="872"/>
                  </a:lnTo>
                  <a:lnTo>
                    <a:pt x="4263" y="723"/>
                  </a:lnTo>
                  <a:lnTo>
                    <a:pt x="4059" y="556"/>
                  </a:lnTo>
                  <a:lnTo>
                    <a:pt x="3855" y="427"/>
                  </a:lnTo>
                  <a:lnTo>
                    <a:pt x="3633" y="316"/>
                  </a:lnTo>
                  <a:lnTo>
                    <a:pt x="3429" y="204"/>
                  </a:lnTo>
                  <a:lnTo>
                    <a:pt x="3207" y="130"/>
                  </a:lnTo>
                  <a:lnTo>
                    <a:pt x="2984" y="56"/>
                  </a:lnTo>
                  <a:lnTo>
                    <a:pt x="2743" y="19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10856648" y="3107350"/>
              <a:ext cx="358004" cy="791990"/>
            </a:xfrm>
            <a:custGeom>
              <a:avLst/>
              <a:gdLst/>
              <a:ahLst/>
              <a:cxnLst/>
              <a:rect l="l" t="t" r="r" b="b"/>
              <a:pathLst>
                <a:path w="8990" h="19888" extrusionOk="0">
                  <a:moveTo>
                    <a:pt x="75" y="0"/>
                  </a:moveTo>
                  <a:lnTo>
                    <a:pt x="37" y="19"/>
                  </a:lnTo>
                  <a:lnTo>
                    <a:pt x="19" y="37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67" y="705"/>
                  </a:lnTo>
                  <a:lnTo>
                    <a:pt x="649" y="2224"/>
                  </a:lnTo>
                  <a:lnTo>
                    <a:pt x="983" y="3281"/>
                  </a:lnTo>
                  <a:lnTo>
                    <a:pt x="1409" y="4486"/>
                  </a:lnTo>
                  <a:lnTo>
                    <a:pt x="1872" y="5839"/>
                  </a:lnTo>
                  <a:lnTo>
                    <a:pt x="2428" y="7303"/>
                  </a:lnTo>
                  <a:lnTo>
                    <a:pt x="3021" y="8841"/>
                  </a:lnTo>
                  <a:lnTo>
                    <a:pt x="3689" y="10435"/>
                  </a:lnTo>
                  <a:lnTo>
                    <a:pt x="4041" y="11251"/>
                  </a:lnTo>
                  <a:lnTo>
                    <a:pt x="4412" y="12066"/>
                  </a:lnTo>
                  <a:lnTo>
                    <a:pt x="4801" y="12900"/>
                  </a:lnTo>
                  <a:lnTo>
                    <a:pt x="5190" y="13716"/>
                  </a:lnTo>
                  <a:lnTo>
                    <a:pt x="5616" y="14531"/>
                  </a:lnTo>
                  <a:lnTo>
                    <a:pt x="6024" y="15328"/>
                  </a:lnTo>
                  <a:lnTo>
                    <a:pt x="6469" y="16125"/>
                  </a:lnTo>
                  <a:lnTo>
                    <a:pt x="6914" y="16922"/>
                  </a:lnTo>
                  <a:lnTo>
                    <a:pt x="7377" y="17682"/>
                  </a:lnTo>
                  <a:lnTo>
                    <a:pt x="7840" y="18423"/>
                  </a:lnTo>
                  <a:lnTo>
                    <a:pt x="8341" y="19146"/>
                  </a:lnTo>
                  <a:lnTo>
                    <a:pt x="8823" y="19851"/>
                  </a:lnTo>
                  <a:lnTo>
                    <a:pt x="8860" y="19869"/>
                  </a:lnTo>
                  <a:lnTo>
                    <a:pt x="8897" y="19888"/>
                  </a:lnTo>
                  <a:lnTo>
                    <a:pt x="8952" y="19869"/>
                  </a:lnTo>
                  <a:lnTo>
                    <a:pt x="8971" y="19832"/>
                  </a:lnTo>
                  <a:lnTo>
                    <a:pt x="8990" y="19814"/>
                  </a:lnTo>
                  <a:lnTo>
                    <a:pt x="8990" y="19776"/>
                  </a:lnTo>
                  <a:lnTo>
                    <a:pt x="8971" y="19739"/>
                  </a:lnTo>
                  <a:lnTo>
                    <a:pt x="8471" y="19054"/>
                  </a:lnTo>
                  <a:lnTo>
                    <a:pt x="7989" y="18331"/>
                  </a:lnTo>
                  <a:lnTo>
                    <a:pt x="7525" y="17589"/>
                  </a:lnTo>
                  <a:lnTo>
                    <a:pt x="7062" y="16830"/>
                  </a:lnTo>
                  <a:lnTo>
                    <a:pt x="6617" y="16051"/>
                  </a:lnTo>
                  <a:lnTo>
                    <a:pt x="6172" y="15254"/>
                  </a:lnTo>
                  <a:lnTo>
                    <a:pt x="5765" y="14439"/>
                  </a:lnTo>
                  <a:lnTo>
                    <a:pt x="5357" y="13623"/>
                  </a:lnTo>
                  <a:lnTo>
                    <a:pt x="4949" y="12808"/>
                  </a:lnTo>
                  <a:lnTo>
                    <a:pt x="4578" y="11992"/>
                  </a:lnTo>
                  <a:lnTo>
                    <a:pt x="4208" y="11177"/>
                  </a:lnTo>
                  <a:lnTo>
                    <a:pt x="3856" y="10361"/>
                  </a:lnTo>
                  <a:lnTo>
                    <a:pt x="3188" y="8767"/>
                  </a:lnTo>
                  <a:lnTo>
                    <a:pt x="2577" y="7229"/>
                  </a:lnTo>
                  <a:lnTo>
                    <a:pt x="2039" y="5783"/>
                  </a:lnTo>
                  <a:lnTo>
                    <a:pt x="1557" y="4430"/>
                  </a:lnTo>
                  <a:lnTo>
                    <a:pt x="1149" y="3225"/>
                  </a:lnTo>
                  <a:lnTo>
                    <a:pt x="816" y="2169"/>
                  </a:lnTo>
                  <a:lnTo>
                    <a:pt x="334" y="649"/>
                  </a:lnTo>
                  <a:lnTo>
                    <a:pt x="167" y="56"/>
                  </a:lnTo>
                  <a:lnTo>
                    <a:pt x="149" y="37"/>
                  </a:lnTo>
                  <a:lnTo>
                    <a:pt x="130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10885439" y="3136141"/>
              <a:ext cx="50216" cy="72357"/>
            </a:xfrm>
            <a:custGeom>
              <a:avLst/>
              <a:gdLst/>
              <a:ahLst/>
              <a:cxnLst/>
              <a:rect l="l" t="t" r="r" b="b"/>
              <a:pathLst>
                <a:path w="1261" h="1817" extrusionOk="0">
                  <a:moveTo>
                    <a:pt x="1149" y="0"/>
                  </a:moveTo>
                  <a:lnTo>
                    <a:pt x="1131" y="19"/>
                  </a:lnTo>
                  <a:lnTo>
                    <a:pt x="1094" y="37"/>
                  </a:lnTo>
                  <a:lnTo>
                    <a:pt x="19" y="1687"/>
                  </a:lnTo>
                  <a:lnTo>
                    <a:pt x="0" y="1724"/>
                  </a:lnTo>
                  <a:lnTo>
                    <a:pt x="0" y="1742"/>
                  </a:lnTo>
                  <a:lnTo>
                    <a:pt x="19" y="1779"/>
                  </a:lnTo>
                  <a:lnTo>
                    <a:pt x="37" y="1798"/>
                  </a:lnTo>
                  <a:lnTo>
                    <a:pt x="93" y="1816"/>
                  </a:lnTo>
                  <a:lnTo>
                    <a:pt x="130" y="1816"/>
                  </a:lnTo>
                  <a:lnTo>
                    <a:pt x="148" y="1779"/>
                  </a:lnTo>
                  <a:lnTo>
                    <a:pt x="1242" y="130"/>
                  </a:lnTo>
                  <a:lnTo>
                    <a:pt x="1261" y="93"/>
                  </a:lnTo>
                  <a:lnTo>
                    <a:pt x="1261" y="74"/>
                  </a:lnTo>
                  <a:lnTo>
                    <a:pt x="1242" y="37"/>
                  </a:lnTo>
                  <a:lnTo>
                    <a:pt x="1223" y="1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10937843" y="3264565"/>
              <a:ext cx="59057" cy="95972"/>
            </a:xfrm>
            <a:custGeom>
              <a:avLst/>
              <a:gdLst/>
              <a:ahLst/>
              <a:cxnLst/>
              <a:rect l="l" t="t" r="r" b="b"/>
              <a:pathLst>
                <a:path w="1483" h="2410" extrusionOk="0">
                  <a:moveTo>
                    <a:pt x="1372" y="0"/>
                  </a:moveTo>
                  <a:lnTo>
                    <a:pt x="1353" y="19"/>
                  </a:lnTo>
                  <a:lnTo>
                    <a:pt x="1316" y="37"/>
                  </a:lnTo>
                  <a:lnTo>
                    <a:pt x="19" y="2280"/>
                  </a:lnTo>
                  <a:lnTo>
                    <a:pt x="0" y="2317"/>
                  </a:lnTo>
                  <a:lnTo>
                    <a:pt x="0" y="2354"/>
                  </a:lnTo>
                  <a:lnTo>
                    <a:pt x="19" y="2373"/>
                  </a:lnTo>
                  <a:lnTo>
                    <a:pt x="37" y="2410"/>
                  </a:lnTo>
                  <a:lnTo>
                    <a:pt x="130" y="2410"/>
                  </a:lnTo>
                  <a:lnTo>
                    <a:pt x="167" y="2373"/>
                  </a:lnTo>
                  <a:lnTo>
                    <a:pt x="1464" y="130"/>
                  </a:lnTo>
                  <a:lnTo>
                    <a:pt x="1483" y="93"/>
                  </a:lnTo>
                  <a:lnTo>
                    <a:pt x="1483" y="56"/>
                  </a:lnTo>
                  <a:lnTo>
                    <a:pt x="1464" y="37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10837455" y="3267512"/>
              <a:ext cx="84902" cy="31022"/>
            </a:xfrm>
            <a:custGeom>
              <a:avLst/>
              <a:gdLst/>
              <a:ahLst/>
              <a:cxnLst/>
              <a:rect l="l" t="t" r="r" b="b"/>
              <a:pathLst>
                <a:path w="2132" h="77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130"/>
                  </a:lnTo>
                  <a:lnTo>
                    <a:pt x="19" y="149"/>
                  </a:lnTo>
                  <a:lnTo>
                    <a:pt x="56" y="167"/>
                  </a:lnTo>
                  <a:lnTo>
                    <a:pt x="2021" y="779"/>
                  </a:lnTo>
                  <a:lnTo>
                    <a:pt x="2058" y="779"/>
                  </a:lnTo>
                  <a:lnTo>
                    <a:pt x="2095" y="760"/>
                  </a:lnTo>
                  <a:lnTo>
                    <a:pt x="2132" y="723"/>
                  </a:lnTo>
                  <a:lnTo>
                    <a:pt x="2132" y="686"/>
                  </a:lnTo>
                  <a:lnTo>
                    <a:pt x="2132" y="667"/>
                  </a:lnTo>
                  <a:lnTo>
                    <a:pt x="2113" y="630"/>
                  </a:lnTo>
                  <a:lnTo>
                    <a:pt x="2076" y="6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10882492" y="3437988"/>
              <a:ext cx="105569" cy="35482"/>
            </a:xfrm>
            <a:custGeom>
              <a:avLst/>
              <a:gdLst/>
              <a:ahLst/>
              <a:cxnLst/>
              <a:rect l="l" t="t" r="r" b="b"/>
              <a:pathLst>
                <a:path w="2651" h="891" extrusionOk="0">
                  <a:moveTo>
                    <a:pt x="56" y="1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19" y="130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2558" y="890"/>
                  </a:lnTo>
                  <a:lnTo>
                    <a:pt x="2576" y="890"/>
                  </a:lnTo>
                  <a:lnTo>
                    <a:pt x="2632" y="872"/>
                  </a:lnTo>
                  <a:lnTo>
                    <a:pt x="2650" y="816"/>
                  </a:lnTo>
                  <a:lnTo>
                    <a:pt x="2650" y="798"/>
                  </a:lnTo>
                  <a:lnTo>
                    <a:pt x="2650" y="761"/>
                  </a:lnTo>
                  <a:lnTo>
                    <a:pt x="2632" y="724"/>
                  </a:lnTo>
                  <a:lnTo>
                    <a:pt x="2595" y="72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11027121" y="3481553"/>
              <a:ext cx="58340" cy="98202"/>
            </a:xfrm>
            <a:custGeom>
              <a:avLst/>
              <a:gdLst/>
              <a:ahLst/>
              <a:cxnLst/>
              <a:rect l="l" t="t" r="r" b="b"/>
              <a:pathLst>
                <a:path w="1465" h="2466" extrusionOk="0">
                  <a:moveTo>
                    <a:pt x="1354" y="0"/>
                  </a:moveTo>
                  <a:lnTo>
                    <a:pt x="1335" y="19"/>
                  </a:lnTo>
                  <a:lnTo>
                    <a:pt x="1317" y="37"/>
                  </a:lnTo>
                  <a:lnTo>
                    <a:pt x="19" y="2336"/>
                  </a:lnTo>
                  <a:lnTo>
                    <a:pt x="1" y="2373"/>
                  </a:lnTo>
                  <a:lnTo>
                    <a:pt x="1" y="2391"/>
                  </a:lnTo>
                  <a:lnTo>
                    <a:pt x="19" y="2428"/>
                  </a:lnTo>
                  <a:lnTo>
                    <a:pt x="38" y="2447"/>
                  </a:lnTo>
                  <a:lnTo>
                    <a:pt x="93" y="2465"/>
                  </a:lnTo>
                  <a:lnTo>
                    <a:pt x="131" y="2447"/>
                  </a:lnTo>
                  <a:lnTo>
                    <a:pt x="168" y="2428"/>
                  </a:lnTo>
                  <a:lnTo>
                    <a:pt x="1465" y="130"/>
                  </a:lnTo>
                  <a:lnTo>
                    <a:pt x="1465" y="93"/>
                  </a:lnTo>
                  <a:lnTo>
                    <a:pt x="1465" y="74"/>
                  </a:lnTo>
                  <a:lnTo>
                    <a:pt x="1446" y="37"/>
                  </a:lnTo>
                  <a:lnTo>
                    <a:pt x="1428" y="1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10997614" y="3657922"/>
              <a:ext cx="93782" cy="39902"/>
            </a:xfrm>
            <a:custGeom>
              <a:avLst/>
              <a:gdLst/>
              <a:ahLst/>
              <a:cxnLst/>
              <a:rect l="l" t="t" r="r" b="b"/>
              <a:pathLst>
                <a:path w="2355" h="1002" extrusionOk="0">
                  <a:moveTo>
                    <a:pt x="93" y="1"/>
                  </a:moveTo>
                  <a:lnTo>
                    <a:pt x="56" y="19"/>
                  </a:lnTo>
                  <a:lnTo>
                    <a:pt x="19" y="38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31"/>
                  </a:lnTo>
                  <a:lnTo>
                    <a:pt x="37" y="168"/>
                  </a:lnTo>
                  <a:lnTo>
                    <a:pt x="56" y="186"/>
                  </a:lnTo>
                  <a:lnTo>
                    <a:pt x="2243" y="1002"/>
                  </a:lnTo>
                  <a:lnTo>
                    <a:pt x="2317" y="1002"/>
                  </a:lnTo>
                  <a:lnTo>
                    <a:pt x="2354" y="946"/>
                  </a:lnTo>
                  <a:lnTo>
                    <a:pt x="2354" y="928"/>
                  </a:lnTo>
                  <a:lnTo>
                    <a:pt x="2354" y="891"/>
                  </a:lnTo>
                  <a:lnTo>
                    <a:pt x="2336" y="854"/>
                  </a:lnTo>
                  <a:lnTo>
                    <a:pt x="2299" y="835"/>
                  </a:lnTo>
                  <a:lnTo>
                    <a:pt x="112" y="1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61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extrusionOk="0">
                  <a:moveTo>
                    <a:pt x="1" y="1"/>
                  </a:move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fill="none" extrusionOk="0">
                  <a:moveTo>
                    <a:pt x="17627" y="22650"/>
                  </a:move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10661805" y="3399600"/>
              <a:ext cx="607492" cy="822295"/>
            </a:xfrm>
            <a:custGeom>
              <a:avLst/>
              <a:gdLst/>
              <a:ahLst/>
              <a:cxnLst/>
              <a:rect l="l" t="t" r="r" b="b"/>
              <a:pathLst>
                <a:path w="15255" h="20649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19" y="112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167" y="205"/>
                  </a:lnTo>
                  <a:lnTo>
                    <a:pt x="260" y="260"/>
                  </a:lnTo>
                  <a:lnTo>
                    <a:pt x="334" y="316"/>
                  </a:lnTo>
                  <a:lnTo>
                    <a:pt x="408" y="390"/>
                  </a:lnTo>
                  <a:lnTo>
                    <a:pt x="464" y="464"/>
                  </a:lnTo>
                  <a:lnTo>
                    <a:pt x="519" y="557"/>
                  </a:lnTo>
                  <a:lnTo>
                    <a:pt x="612" y="742"/>
                  </a:lnTo>
                  <a:lnTo>
                    <a:pt x="686" y="965"/>
                  </a:lnTo>
                  <a:lnTo>
                    <a:pt x="723" y="1187"/>
                  </a:lnTo>
                  <a:lnTo>
                    <a:pt x="742" y="1428"/>
                  </a:lnTo>
                  <a:lnTo>
                    <a:pt x="723" y="1650"/>
                  </a:lnTo>
                  <a:lnTo>
                    <a:pt x="705" y="1928"/>
                  </a:lnTo>
                  <a:lnTo>
                    <a:pt x="686" y="2355"/>
                  </a:lnTo>
                  <a:lnTo>
                    <a:pt x="668" y="2559"/>
                  </a:lnTo>
                  <a:lnTo>
                    <a:pt x="686" y="2763"/>
                  </a:lnTo>
                  <a:lnTo>
                    <a:pt x="705" y="2966"/>
                  </a:lnTo>
                  <a:lnTo>
                    <a:pt x="760" y="3152"/>
                  </a:lnTo>
                  <a:lnTo>
                    <a:pt x="816" y="3337"/>
                  </a:lnTo>
                  <a:lnTo>
                    <a:pt x="927" y="3522"/>
                  </a:lnTo>
                  <a:lnTo>
                    <a:pt x="1057" y="3671"/>
                  </a:lnTo>
                  <a:lnTo>
                    <a:pt x="1186" y="3800"/>
                  </a:lnTo>
                  <a:lnTo>
                    <a:pt x="1353" y="3912"/>
                  </a:lnTo>
                  <a:lnTo>
                    <a:pt x="1520" y="4023"/>
                  </a:lnTo>
                  <a:lnTo>
                    <a:pt x="1705" y="4097"/>
                  </a:lnTo>
                  <a:lnTo>
                    <a:pt x="1891" y="4171"/>
                  </a:lnTo>
                  <a:lnTo>
                    <a:pt x="2261" y="4282"/>
                  </a:lnTo>
                  <a:lnTo>
                    <a:pt x="2669" y="4412"/>
                  </a:lnTo>
                  <a:lnTo>
                    <a:pt x="2855" y="4486"/>
                  </a:lnTo>
                  <a:lnTo>
                    <a:pt x="3040" y="4579"/>
                  </a:lnTo>
                  <a:lnTo>
                    <a:pt x="3225" y="4672"/>
                  </a:lnTo>
                  <a:lnTo>
                    <a:pt x="3392" y="4801"/>
                  </a:lnTo>
                  <a:lnTo>
                    <a:pt x="3540" y="4950"/>
                  </a:lnTo>
                  <a:lnTo>
                    <a:pt x="3689" y="5098"/>
                  </a:lnTo>
                  <a:lnTo>
                    <a:pt x="3818" y="5265"/>
                  </a:lnTo>
                  <a:lnTo>
                    <a:pt x="3911" y="5450"/>
                  </a:lnTo>
                  <a:lnTo>
                    <a:pt x="4004" y="5635"/>
                  </a:lnTo>
                  <a:lnTo>
                    <a:pt x="4078" y="5839"/>
                  </a:lnTo>
                  <a:lnTo>
                    <a:pt x="4133" y="6099"/>
                  </a:lnTo>
                  <a:lnTo>
                    <a:pt x="4171" y="6377"/>
                  </a:lnTo>
                  <a:lnTo>
                    <a:pt x="4189" y="6914"/>
                  </a:lnTo>
                  <a:lnTo>
                    <a:pt x="4208" y="7359"/>
                  </a:lnTo>
                  <a:lnTo>
                    <a:pt x="4226" y="7581"/>
                  </a:lnTo>
                  <a:lnTo>
                    <a:pt x="4263" y="7785"/>
                  </a:lnTo>
                  <a:lnTo>
                    <a:pt x="4300" y="8008"/>
                  </a:lnTo>
                  <a:lnTo>
                    <a:pt x="4374" y="8193"/>
                  </a:lnTo>
                  <a:lnTo>
                    <a:pt x="4467" y="8397"/>
                  </a:lnTo>
                  <a:lnTo>
                    <a:pt x="4578" y="8582"/>
                  </a:lnTo>
                  <a:lnTo>
                    <a:pt x="4727" y="8731"/>
                  </a:lnTo>
                  <a:lnTo>
                    <a:pt x="4893" y="8879"/>
                  </a:lnTo>
                  <a:lnTo>
                    <a:pt x="5060" y="8990"/>
                  </a:lnTo>
                  <a:lnTo>
                    <a:pt x="5246" y="9101"/>
                  </a:lnTo>
                  <a:lnTo>
                    <a:pt x="5449" y="9175"/>
                  </a:lnTo>
                  <a:lnTo>
                    <a:pt x="5653" y="9268"/>
                  </a:lnTo>
                  <a:lnTo>
                    <a:pt x="6061" y="9398"/>
                  </a:lnTo>
                  <a:lnTo>
                    <a:pt x="6506" y="9546"/>
                  </a:lnTo>
                  <a:lnTo>
                    <a:pt x="6710" y="9620"/>
                  </a:lnTo>
                  <a:lnTo>
                    <a:pt x="6914" y="9713"/>
                  </a:lnTo>
                  <a:lnTo>
                    <a:pt x="7173" y="9880"/>
                  </a:lnTo>
                  <a:lnTo>
                    <a:pt x="7395" y="10065"/>
                  </a:lnTo>
                  <a:lnTo>
                    <a:pt x="7599" y="10269"/>
                  </a:lnTo>
                  <a:lnTo>
                    <a:pt x="7785" y="10510"/>
                  </a:lnTo>
                  <a:lnTo>
                    <a:pt x="7933" y="10751"/>
                  </a:lnTo>
                  <a:lnTo>
                    <a:pt x="8063" y="11029"/>
                  </a:lnTo>
                  <a:lnTo>
                    <a:pt x="8155" y="11307"/>
                  </a:lnTo>
                  <a:lnTo>
                    <a:pt x="8192" y="11585"/>
                  </a:lnTo>
                  <a:lnTo>
                    <a:pt x="8211" y="11807"/>
                  </a:lnTo>
                  <a:lnTo>
                    <a:pt x="8211" y="12011"/>
                  </a:lnTo>
                  <a:lnTo>
                    <a:pt x="8192" y="12437"/>
                  </a:lnTo>
                  <a:lnTo>
                    <a:pt x="8192" y="12790"/>
                  </a:lnTo>
                  <a:lnTo>
                    <a:pt x="8192" y="13160"/>
                  </a:lnTo>
                  <a:lnTo>
                    <a:pt x="8211" y="13327"/>
                  </a:lnTo>
                  <a:lnTo>
                    <a:pt x="8230" y="13512"/>
                  </a:lnTo>
                  <a:lnTo>
                    <a:pt x="8285" y="13679"/>
                  </a:lnTo>
                  <a:lnTo>
                    <a:pt x="8341" y="13846"/>
                  </a:lnTo>
                  <a:lnTo>
                    <a:pt x="8433" y="14013"/>
                  </a:lnTo>
                  <a:lnTo>
                    <a:pt x="8545" y="14180"/>
                  </a:lnTo>
                  <a:lnTo>
                    <a:pt x="8674" y="14328"/>
                  </a:lnTo>
                  <a:lnTo>
                    <a:pt x="8823" y="14476"/>
                  </a:lnTo>
                  <a:lnTo>
                    <a:pt x="8989" y="14606"/>
                  </a:lnTo>
                  <a:lnTo>
                    <a:pt x="9175" y="14736"/>
                  </a:lnTo>
                  <a:lnTo>
                    <a:pt x="9379" y="14866"/>
                  </a:lnTo>
                  <a:lnTo>
                    <a:pt x="9601" y="14958"/>
                  </a:lnTo>
                  <a:lnTo>
                    <a:pt x="9990" y="15125"/>
                  </a:lnTo>
                  <a:lnTo>
                    <a:pt x="10398" y="15255"/>
                  </a:lnTo>
                  <a:lnTo>
                    <a:pt x="10769" y="15384"/>
                  </a:lnTo>
                  <a:lnTo>
                    <a:pt x="11139" y="15533"/>
                  </a:lnTo>
                  <a:lnTo>
                    <a:pt x="11473" y="15700"/>
                  </a:lnTo>
                  <a:lnTo>
                    <a:pt x="11807" y="15903"/>
                  </a:lnTo>
                  <a:lnTo>
                    <a:pt x="12122" y="16126"/>
                  </a:lnTo>
                  <a:lnTo>
                    <a:pt x="12437" y="16385"/>
                  </a:lnTo>
                  <a:lnTo>
                    <a:pt x="12733" y="16663"/>
                  </a:lnTo>
                  <a:lnTo>
                    <a:pt x="13030" y="16960"/>
                  </a:lnTo>
                  <a:lnTo>
                    <a:pt x="13308" y="17312"/>
                  </a:lnTo>
                  <a:lnTo>
                    <a:pt x="13586" y="17664"/>
                  </a:lnTo>
                  <a:lnTo>
                    <a:pt x="13808" y="18016"/>
                  </a:lnTo>
                  <a:lnTo>
                    <a:pt x="14031" y="18369"/>
                  </a:lnTo>
                  <a:lnTo>
                    <a:pt x="14235" y="18739"/>
                  </a:lnTo>
                  <a:lnTo>
                    <a:pt x="14420" y="19110"/>
                  </a:lnTo>
                  <a:lnTo>
                    <a:pt x="14772" y="19851"/>
                  </a:lnTo>
                  <a:lnTo>
                    <a:pt x="15087" y="20593"/>
                  </a:lnTo>
                  <a:lnTo>
                    <a:pt x="15124" y="20630"/>
                  </a:lnTo>
                  <a:lnTo>
                    <a:pt x="15180" y="20648"/>
                  </a:lnTo>
                  <a:lnTo>
                    <a:pt x="15198" y="20648"/>
                  </a:lnTo>
                  <a:lnTo>
                    <a:pt x="15236" y="20630"/>
                  </a:lnTo>
                  <a:lnTo>
                    <a:pt x="15254" y="20593"/>
                  </a:lnTo>
                  <a:lnTo>
                    <a:pt x="15254" y="20556"/>
                  </a:lnTo>
                  <a:lnTo>
                    <a:pt x="15254" y="20537"/>
                  </a:lnTo>
                  <a:lnTo>
                    <a:pt x="14920" y="19777"/>
                  </a:lnTo>
                  <a:lnTo>
                    <a:pt x="14568" y="19017"/>
                  </a:lnTo>
                  <a:lnTo>
                    <a:pt x="14383" y="18647"/>
                  </a:lnTo>
                  <a:lnTo>
                    <a:pt x="14179" y="18276"/>
                  </a:lnTo>
                  <a:lnTo>
                    <a:pt x="13957" y="17924"/>
                  </a:lnTo>
                  <a:lnTo>
                    <a:pt x="13716" y="17572"/>
                  </a:lnTo>
                  <a:lnTo>
                    <a:pt x="13456" y="17201"/>
                  </a:lnTo>
                  <a:lnTo>
                    <a:pt x="13160" y="16849"/>
                  </a:lnTo>
                  <a:lnTo>
                    <a:pt x="12863" y="16534"/>
                  </a:lnTo>
                  <a:lnTo>
                    <a:pt x="12548" y="16237"/>
                  </a:lnTo>
                  <a:lnTo>
                    <a:pt x="12233" y="15978"/>
                  </a:lnTo>
                  <a:lnTo>
                    <a:pt x="11899" y="15755"/>
                  </a:lnTo>
                  <a:lnTo>
                    <a:pt x="11566" y="15551"/>
                  </a:lnTo>
                  <a:lnTo>
                    <a:pt x="11214" y="15384"/>
                  </a:lnTo>
                  <a:lnTo>
                    <a:pt x="10824" y="15236"/>
                  </a:lnTo>
                  <a:lnTo>
                    <a:pt x="10454" y="15106"/>
                  </a:lnTo>
                  <a:lnTo>
                    <a:pt x="10046" y="14958"/>
                  </a:lnTo>
                  <a:lnTo>
                    <a:pt x="9657" y="14810"/>
                  </a:lnTo>
                  <a:lnTo>
                    <a:pt x="9342" y="14643"/>
                  </a:lnTo>
                  <a:lnTo>
                    <a:pt x="9175" y="14550"/>
                  </a:lnTo>
                  <a:lnTo>
                    <a:pt x="9027" y="14421"/>
                  </a:lnTo>
                  <a:lnTo>
                    <a:pt x="8860" y="14291"/>
                  </a:lnTo>
                  <a:lnTo>
                    <a:pt x="8730" y="14143"/>
                  </a:lnTo>
                  <a:lnTo>
                    <a:pt x="8600" y="13976"/>
                  </a:lnTo>
                  <a:lnTo>
                    <a:pt x="8508" y="13791"/>
                  </a:lnTo>
                  <a:lnTo>
                    <a:pt x="8452" y="13624"/>
                  </a:lnTo>
                  <a:lnTo>
                    <a:pt x="8396" y="13475"/>
                  </a:lnTo>
                  <a:lnTo>
                    <a:pt x="8378" y="13309"/>
                  </a:lnTo>
                  <a:lnTo>
                    <a:pt x="8359" y="13142"/>
                  </a:lnTo>
                  <a:lnTo>
                    <a:pt x="8359" y="12790"/>
                  </a:lnTo>
                  <a:lnTo>
                    <a:pt x="8378" y="12437"/>
                  </a:lnTo>
                  <a:lnTo>
                    <a:pt x="8396" y="12011"/>
                  </a:lnTo>
                  <a:lnTo>
                    <a:pt x="8396" y="11789"/>
                  </a:lnTo>
                  <a:lnTo>
                    <a:pt x="8378" y="11566"/>
                  </a:lnTo>
                  <a:lnTo>
                    <a:pt x="8322" y="11251"/>
                  </a:lnTo>
                  <a:lnTo>
                    <a:pt x="8230" y="10955"/>
                  </a:lnTo>
                  <a:lnTo>
                    <a:pt x="8100" y="10677"/>
                  </a:lnTo>
                  <a:lnTo>
                    <a:pt x="7933" y="10399"/>
                  </a:lnTo>
                  <a:lnTo>
                    <a:pt x="7748" y="10158"/>
                  </a:lnTo>
                  <a:lnTo>
                    <a:pt x="7525" y="9935"/>
                  </a:lnTo>
                  <a:lnTo>
                    <a:pt x="7266" y="9731"/>
                  </a:lnTo>
                  <a:lnTo>
                    <a:pt x="7006" y="9565"/>
                  </a:lnTo>
                  <a:lnTo>
                    <a:pt x="6784" y="9472"/>
                  </a:lnTo>
                  <a:lnTo>
                    <a:pt x="6561" y="9379"/>
                  </a:lnTo>
                  <a:lnTo>
                    <a:pt x="6117" y="9231"/>
                  </a:lnTo>
                  <a:lnTo>
                    <a:pt x="5709" y="9101"/>
                  </a:lnTo>
                  <a:lnTo>
                    <a:pt x="5524" y="9027"/>
                  </a:lnTo>
                  <a:lnTo>
                    <a:pt x="5338" y="8953"/>
                  </a:lnTo>
                  <a:lnTo>
                    <a:pt x="5153" y="8860"/>
                  </a:lnTo>
                  <a:lnTo>
                    <a:pt x="5005" y="8749"/>
                  </a:lnTo>
                  <a:lnTo>
                    <a:pt x="4856" y="8619"/>
                  </a:lnTo>
                  <a:lnTo>
                    <a:pt x="4727" y="8471"/>
                  </a:lnTo>
                  <a:lnTo>
                    <a:pt x="4615" y="8304"/>
                  </a:lnTo>
                  <a:lnTo>
                    <a:pt x="4541" y="8138"/>
                  </a:lnTo>
                  <a:lnTo>
                    <a:pt x="4467" y="7952"/>
                  </a:lnTo>
                  <a:lnTo>
                    <a:pt x="4430" y="7748"/>
                  </a:lnTo>
                  <a:lnTo>
                    <a:pt x="4393" y="7544"/>
                  </a:lnTo>
                  <a:lnTo>
                    <a:pt x="4374" y="7341"/>
                  </a:lnTo>
                  <a:lnTo>
                    <a:pt x="4356" y="6914"/>
                  </a:lnTo>
                  <a:lnTo>
                    <a:pt x="4356" y="6636"/>
                  </a:lnTo>
                  <a:lnTo>
                    <a:pt x="4337" y="6340"/>
                  </a:lnTo>
                  <a:lnTo>
                    <a:pt x="4300" y="6062"/>
                  </a:lnTo>
                  <a:lnTo>
                    <a:pt x="4245" y="5784"/>
                  </a:lnTo>
                  <a:lnTo>
                    <a:pt x="4171" y="5580"/>
                  </a:lnTo>
                  <a:lnTo>
                    <a:pt x="4078" y="5376"/>
                  </a:lnTo>
                  <a:lnTo>
                    <a:pt x="3948" y="5172"/>
                  </a:lnTo>
                  <a:lnTo>
                    <a:pt x="3818" y="4987"/>
                  </a:lnTo>
                  <a:lnTo>
                    <a:pt x="3670" y="4820"/>
                  </a:lnTo>
                  <a:lnTo>
                    <a:pt x="3503" y="4672"/>
                  </a:lnTo>
                  <a:lnTo>
                    <a:pt x="3318" y="4542"/>
                  </a:lnTo>
                  <a:lnTo>
                    <a:pt x="3133" y="4412"/>
                  </a:lnTo>
                  <a:lnTo>
                    <a:pt x="2929" y="4338"/>
                  </a:lnTo>
                  <a:lnTo>
                    <a:pt x="2725" y="4245"/>
                  </a:lnTo>
                  <a:lnTo>
                    <a:pt x="2317" y="4116"/>
                  </a:lnTo>
                  <a:lnTo>
                    <a:pt x="1946" y="4004"/>
                  </a:lnTo>
                  <a:lnTo>
                    <a:pt x="1780" y="3930"/>
                  </a:lnTo>
                  <a:lnTo>
                    <a:pt x="1613" y="3856"/>
                  </a:lnTo>
                  <a:lnTo>
                    <a:pt x="1446" y="3782"/>
                  </a:lnTo>
                  <a:lnTo>
                    <a:pt x="1316" y="3671"/>
                  </a:lnTo>
                  <a:lnTo>
                    <a:pt x="1186" y="3560"/>
                  </a:lnTo>
                  <a:lnTo>
                    <a:pt x="1075" y="3430"/>
                  </a:lnTo>
                  <a:lnTo>
                    <a:pt x="983" y="3263"/>
                  </a:lnTo>
                  <a:lnTo>
                    <a:pt x="908" y="3096"/>
                  </a:lnTo>
                  <a:lnTo>
                    <a:pt x="871" y="2911"/>
                  </a:lnTo>
                  <a:lnTo>
                    <a:pt x="853" y="2725"/>
                  </a:lnTo>
                  <a:lnTo>
                    <a:pt x="853" y="2540"/>
                  </a:lnTo>
                  <a:lnTo>
                    <a:pt x="853" y="2336"/>
                  </a:lnTo>
                  <a:lnTo>
                    <a:pt x="871" y="1947"/>
                  </a:lnTo>
                  <a:lnTo>
                    <a:pt x="908" y="1650"/>
                  </a:lnTo>
                  <a:lnTo>
                    <a:pt x="908" y="1410"/>
                  </a:lnTo>
                  <a:lnTo>
                    <a:pt x="890" y="1150"/>
                  </a:lnTo>
                  <a:lnTo>
                    <a:pt x="834" y="909"/>
                  </a:lnTo>
                  <a:lnTo>
                    <a:pt x="760" y="668"/>
                  </a:lnTo>
                  <a:lnTo>
                    <a:pt x="668" y="446"/>
                  </a:lnTo>
                  <a:lnTo>
                    <a:pt x="593" y="335"/>
                  </a:lnTo>
                  <a:lnTo>
                    <a:pt x="519" y="242"/>
                  </a:lnTo>
                  <a:lnTo>
                    <a:pt x="427" y="168"/>
                  </a:lnTo>
                  <a:lnTo>
                    <a:pt x="334" y="94"/>
                  </a:lnTo>
                  <a:lnTo>
                    <a:pt x="241" y="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10999844" y="3696310"/>
              <a:ext cx="95972" cy="267966"/>
            </a:xfrm>
            <a:custGeom>
              <a:avLst/>
              <a:gdLst/>
              <a:ahLst/>
              <a:cxnLst/>
              <a:rect l="l" t="t" r="r" b="b"/>
              <a:pathLst>
                <a:path w="2410" h="6729" extrusionOk="0">
                  <a:moveTo>
                    <a:pt x="2280" y="1"/>
                  </a:moveTo>
                  <a:lnTo>
                    <a:pt x="2261" y="19"/>
                  </a:lnTo>
                  <a:lnTo>
                    <a:pt x="2243" y="56"/>
                  </a:lnTo>
                  <a:lnTo>
                    <a:pt x="0" y="6618"/>
                  </a:lnTo>
                  <a:lnTo>
                    <a:pt x="0" y="6636"/>
                  </a:lnTo>
                  <a:lnTo>
                    <a:pt x="19" y="6673"/>
                  </a:lnTo>
                  <a:lnTo>
                    <a:pt x="37" y="6710"/>
                  </a:lnTo>
                  <a:lnTo>
                    <a:pt x="56" y="6710"/>
                  </a:lnTo>
                  <a:lnTo>
                    <a:pt x="93" y="6729"/>
                  </a:lnTo>
                  <a:lnTo>
                    <a:pt x="130" y="6710"/>
                  </a:lnTo>
                  <a:lnTo>
                    <a:pt x="167" y="6673"/>
                  </a:lnTo>
                  <a:lnTo>
                    <a:pt x="2409" y="112"/>
                  </a:lnTo>
                  <a:lnTo>
                    <a:pt x="2409" y="75"/>
                  </a:lnTo>
                  <a:lnTo>
                    <a:pt x="2391" y="38"/>
                  </a:lnTo>
                  <a:lnTo>
                    <a:pt x="2372" y="19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10843348" y="3553868"/>
              <a:ext cx="70167" cy="188998"/>
            </a:xfrm>
            <a:custGeom>
              <a:avLst/>
              <a:gdLst/>
              <a:ahLst/>
              <a:cxnLst/>
              <a:rect l="l" t="t" r="r" b="b"/>
              <a:pathLst>
                <a:path w="1762" h="4746" extrusionOk="0">
                  <a:moveTo>
                    <a:pt x="1650" y="1"/>
                  </a:moveTo>
                  <a:lnTo>
                    <a:pt x="1613" y="19"/>
                  </a:lnTo>
                  <a:lnTo>
                    <a:pt x="1595" y="56"/>
                  </a:lnTo>
                  <a:lnTo>
                    <a:pt x="19" y="4616"/>
                  </a:lnTo>
                  <a:lnTo>
                    <a:pt x="1" y="4653"/>
                  </a:lnTo>
                  <a:lnTo>
                    <a:pt x="19" y="4690"/>
                  </a:lnTo>
                  <a:lnTo>
                    <a:pt x="38" y="4708"/>
                  </a:lnTo>
                  <a:lnTo>
                    <a:pt x="75" y="4727"/>
                  </a:lnTo>
                  <a:lnTo>
                    <a:pt x="93" y="4745"/>
                  </a:lnTo>
                  <a:lnTo>
                    <a:pt x="149" y="4727"/>
                  </a:lnTo>
                  <a:lnTo>
                    <a:pt x="186" y="4671"/>
                  </a:lnTo>
                  <a:lnTo>
                    <a:pt x="1762" y="112"/>
                  </a:lnTo>
                  <a:lnTo>
                    <a:pt x="1762" y="75"/>
                  </a:lnTo>
                  <a:lnTo>
                    <a:pt x="1762" y="38"/>
                  </a:lnTo>
                  <a:lnTo>
                    <a:pt x="1743" y="1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10709033" y="3454952"/>
              <a:ext cx="48743" cy="98242"/>
            </a:xfrm>
            <a:custGeom>
              <a:avLst/>
              <a:gdLst/>
              <a:ahLst/>
              <a:cxnLst/>
              <a:rect l="l" t="t" r="r" b="b"/>
              <a:pathLst>
                <a:path w="1224" h="2467" extrusionOk="0">
                  <a:moveTo>
                    <a:pt x="1131" y="1"/>
                  </a:moveTo>
                  <a:lnTo>
                    <a:pt x="1094" y="20"/>
                  </a:lnTo>
                  <a:lnTo>
                    <a:pt x="1075" y="38"/>
                  </a:lnTo>
                  <a:lnTo>
                    <a:pt x="1057" y="57"/>
                  </a:lnTo>
                  <a:lnTo>
                    <a:pt x="19" y="2336"/>
                  </a:lnTo>
                  <a:lnTo>
                    <a:pt x="0" y="2373"/>
                  </a:lnTo>
                  <a:lnTo>
                    <a:pt x="0" y="2410"/>
                  </a:lnTo>
                  <a:lnTo>
                    <a:pt x="19" y="2429"/>
                  </a:lnTo>
                  <a:lnTo>
                    <a:pt x="56" y="2448"/>
                  </a:lnTo>
                  <a:lnTo>
                    <a:pt x="93" y="2466"/>
                  </a:lnTo>
                  <a:lnTo>
                    <a:pt x="130" y="2448"/>
                  </a:lnTo>
                  <a:lnTo>
                    <a:pt x="167" y="2410"/>
                  </a:lnTo>
                  <a:lnTo>
                    <a:pt x="1205" y="131"/>
                  </a:lnTo>
                  <a:lnTo>
                    <a:pt x="1224" y="94"/>
                  </a:lnTo>
                  <a:lnTo>
                    <a:pt x="1205" y="57"/>
                  </a:lnTo>
                  <a:lnTo>
                    <a:pt x="1187" y="38"/>
                  </a:lnTo>
                  <a:lnTo>
                    <a:pt x="1168" y="20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10653682" y="3602570"/>
              <a:ext cx="165383" cy="11867"/>
            </a:xfrm>
            <a:custGeom>
              <a:avLst/>
              <a:gdLst/>
              <a:ahLst/>
              <a:cxnLst/>
              <a:rect l="l" t="t" r="r" b="b"/>
              <a:pathLst>
                <a:path w="4153" h="298" extrusionOk="0">
                  <a:moveTo>
                    <a:pt x="4059" y="1"/>
                  </a:moveTo>
                  <a:lnTo>
                    <a:pt x="93" y="112"/>
                  </a:lnTo>
                  <a:lnTo>
                    <a:pt x="56" y="131"/>
                  </a:lnTo>
                  <a:lnTo>
                    <a:pt x="19" y="149"/>
                  </a:lnTo>
                  <a:lnTo>
                    <a:pt x="0" y="168"/>
                  </a:lnTo>
                  <a:lnTo>
                    <a:pt x="0" y="205"/>
                  </a:lnTo>
                  <a:lnTo>
                    <a:pt x="19" y="242"/>
                  </a:lnTo>
                  <a:lnTo>
                    <a:pt x="37" y="279"/>
                  </a:lnTo>
                  <a:lnTo>
                    <a:pt x="56" y="279"/>
                  </a:lnTo>
                  <a:lnTo>
                    <a:pt x="93" y="297"/>
                  </a:lnTo>
                  <a:lnTo>
                    <a:pt x="4059" y="186"/>
                  </a:lnTo>
                  <a:lnTo>
                    <a:pt x="4097" y="168"/>
                  </a:lnTo>
                  <a:lnTo>
                    <a:pt x="4134" y="149"/>
                  </a:lnTo>
                  <a:lnTo>
                    <a:pt x="4152" y="131"/>
                  </a:lnTo>
                  <a:lnTo>
                    <a:pt x="4152" y="94"/>
                  </a:lnTo>
                  <a:lnTo>
                    <a:pt x="4152" y="56"/>
                  </a:lnTo>
                  <a:lnTo>
                    <a:pt x="4115" y="38"/>
                  </a:lnTo>
                  <a:lnTo>
                    <a:pt x="4097" y="19"/>
                  </a:lnTo>
                  <a:lnTo>
                    <a:pt x="4059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10710506" y="3807014"/>
              <a:ext cx="264262" cy="13341"/>
            </a:xfrm>
            <a:custGeom>
              <a:avLst/>
              <a:gdLst/>
              <a:ahLst/>
              <a:cxnLst/>
              <a:rect l="l" t="t" r="r" b="b"/>
              <a:pathLst>
                <a:path w="6636" h="335" extrusionOk="0">
                  <a:moveTo>
                    <a:pt x="6543" y="1"/>
                  </a:moveTo>
                  <a:lnTo>
                    <a:pt x="75" y="149"/>
                  </a:lnTo>
                  <a:lnTo>
                    <a:pt x="38" y="168"/>
                  </a:lnTo>
                  <a:lnTo>
                    <a:pt x="19" y="186"/>
                  </a:lnTo>
                  <a:lnTo>
                    <a:pt x="1" y="205"/>
                  </a:lnTo>
                  <a:lnTo>
                    <a:pt x="1" y="242"/>
                  </a:lnTo>
                  <a:lnTo>
                    <a:pt x="1" y="279"/>
                  </a:lnTo>
                  <a:lnTo>
                    <a:pt x="19" y="297"/>
                  </a:lnTo>
                  <a:lnTo>
                    <a:pt x="38" y="316"/>
                  </a:lnTo>
                  <a:lnTo>
                    <a:pt x="75" y="335"/>
                  </a:lnTo>
                  <a:lnTo>
                    <a:pt x="6543" y="186"/>
                  </a:lnTo>
                  <a:lnTo>
                    <a:pt x="6580" y="168"/>
                  </a:lnTo>
                  <a:lnTo>
                    <a:pt x="6617" y="149"/>
                  </a:lnTo>
                  <a:lnTo>
                    <a:pt x="6636" y="131"/>
                  </a:lnTo>
                  <a:lnTo>
                    <a:pt x="6636" y="94"/>
                  </a:lnTo>
                  <a:lnTo>
                    <a:pt x="6617" y="57"/>
                  </a:lnTo>
                  <a:lnTo>
                    <a:pt x="6599" y="38"/>
                  </a:lnTo>
                  <a:lnTo>
                    <a:pt x="6580" y="19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10804244" y="4023284"/>
              <a:ext cx="328496" cy="41376"/>
            </a:xfrm>
            <a:custGeom>
              <a:avLst/>
              <a:gdLst/>
              <a:ahLst/>
              <a:cxnLst/>
              <a:rect l="l" t="t" r="r" b="b"/>
              <a:pathLst>
                <a:path w="8249" h="1039" extrusionOk="0">
                  <a:moveTo>
                    <a:pt x="8156" y="0"/>
                  </a:moveTo>
                  <a:lnTo>
                    <a:pt x="75" y="872"/>
                  </a:lnTo>
                  <a:lnTo>
                    <a:pt x="37" y="872"/>
                  </a:lnTo>
                  <a:lnTo>
                    <a:pt x="19" y="890"/>
                  </a:lnTo>
                  <a:lnTo>
                    <a:pt x="0" y="927"/>
                  </a:lnTo>
                  <a:lnTo>
                    <a:pt x="0" y="964"/>
                  </a:lnTo>
                  <a:lnTo>
                    <a:pt x="0" y="983"/>
                  </a:lnTo>
                  <a:lnTo>
                    <a:pt x="19" y="1020"/>
                  </a:lnTo>
                  <a:lnTo>
                    <a:pt x="56" y="1038"/>
                  </a:lnTo>
                  <a:lnTo>
                    <a:pt x="93" y="1038"/>
                  </a:lnTo>
                  <a:lnTo>
                    <a:pt x="8174" y="167"/>
                  </a:lnTo>
                  <a:lnTo>
                    <a:pt x="8193" y="167"/>
                  </a:lnTo>
                  <a:lnTo>
                    <a:pt x="8230" y="149"/>
                  </a:lnTo>
                  <a:lnTo>
                    <a:pt x="8248" y="112"/>
                  </a:lnTo>
                  <a:lnTo>
                    <a:pt x="8248" y="75"/>
                  </a:lnTo>
                  <a:lnTo>
                    <a:pt x="8230" y="38"/>
                  </a:lnTo>
                  <a:lnTo>
                    <a:pt x="8211" y="19"/>
                  </a:lnTo>
                  <a:lnTo>
                    <a:pt x="8174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10928963" y="4160549"/>
              <a:ext cx="315952" cy="64274"/>
            </a:xfrm>
            <a:custGeom>
              <a:avLst/>
              <a:gdLst/>
              <a:ahLst/>
              <a:cxnLst/>
              <a:rect l="l" t="t" r="r" b="b"/>
              <a:pathLst>
                <a:path w="7934" h="1614" extrusionOk="0">
                  <a:moveTo>
                    <a:pt x="7822" y="1"/>
                  </a:moveTo>
                  <a:lnTo>
                    <a:pt x="56" y="1447"/>
                  </a:lnTo>
                  <a:lnTo>
                    <a:pt x="38" y="1447"/>
                  </a:lnTo>
                  <a:lnTo>
                    <a:pt x="1" y="1484"/>
                  </a:lnTo>
                  <a:lnTo>
                    <a:pt x="1" y="1502"/>
                  </a:lnTo>
                  <a:lnTo>
                    <a:pt x="1" y="1539"/>
                  </a:lnTo>
                  <a:lnTo>
                    <a:pt x="19" y="1595"/>
                  </a:lnTo>
                  <a:lnTo>
                    <a:pt x="75" y="1613"/>
                  </a:lnTo>
                  <a:lnTo>
                    <a:pt x="93" y="1613"/>
                  </a:lnTo>
                  <a:lnTo>
                    <a:pt x="7859" y="168"/>
                  </a:lnTo>
                  <a:lnTo>
                    <a:pt x="7896" y="149"/>
                  </a:lnTo>
                  <a:lnTo>
                    <a:pt x="7915" y="131"/>
                  </a:lnTo>
                  <a:lnTo>
                    <a:pt x="7933" y="94"/>
                  </a:lnTo>
                  <a:lnTo>
                    <a:pt x="7933" y="56"/>
                  </a:lnTo>
                  <a:lnTo>
                    <a:pt x="7915" y="38"/>
                  </a:lnTo>
                  <a:lnTo>
                    <a:pt x="789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10554050" y="3923651"/>
              <a:ext cx="687177" cy="831135"/>
            </a:xfrm>
            <a:custGeom>
              <a:avLst/>
              <a:gdLst/>
              <a:ahLst/>
              <a:cxnLst/>
              <a:rect l="l" t="t" r="r" b="b"/>
              <a:pathLst>
                <a:path w="17256" h="20871" extrusionOk="0">
                  <a:moveTo>
                    <a:pt x="0" y="0"/>
                  </a:moveTo>
                  <a:lnTo>
                    <a:pt x="167" y="297"/>
                  </a:lnTo>
                  <a:lnTo>
                    <a:pt x="334" y="593"/>
                  </a:lnTo>
                  <a:lnTo>
                    <a:pt x="464" y="909"/>
                  </a:lnTo>
                  <a:lnTo>
                    <a:pt x="593" y="1224"/>
                  </a:lnTo>
                  <a:lnTo>
                    <a:pt x="816" y="1854"/>
                  </a:lnTo>
                  <a:lnTo>
                    <a:pt x="1020" y="2484"/>
                  </a:lnTo>
                  <a:lnTo>
                    <a:pt x="1168" y="3151"/>
                  </a:lnTo>
                  <a:lnTo>
                    <a:pt x="1316" y="3818"/>
                  </a:lnTo>
                  <a:lnTo>
                    <a:pt x="1427" y="4486"/>
                  </a:lnTo>
                  <a:lnTo>
                    <a:pt x="1539" y="5171"/>
                  </a:lnTo>
                  <a:lnTo>
                    <a:pt x="1724" y="6524"/>
                  </a:lnTo>
                  <a:lnTo>
                    <a:pt x="1835" y="7210"/>
                  </a:lnTo>
                  <a:lnTo>
                    <a:pt x="1946" y="7896"/>
                  </a:lnTo>
                  <a:lnTo>
                    <a:pt x="2095" y="8563"/>
                  </a:lnTo>
                  <a:lnTo>
                    <a:pt x="2261" y="9212"/>
                  </a:lnTo>
                  <a:lnTo>
                    <a:pt x="2447" y="9879"/>
                  </a:lnTo>
                  <a:lnTo>
                    <a:pt x="2669" y="10509"/>
                  </a:lnTo>
                  <a:lnTo>
                    <a:pt x="2855" y="10954"/>
                  </a:lnTo>
                  <a:lnTo>
                    <a:pt x="3058" y="11380"/>
                  </a:lnTo>
                  <a:lnTo>
                    <a:pt x="3281" y="11788"/>
                  </a:lnTo>
                  <a:lnTo>
                    <a:pt x="3522" y="12196"/>
                  </a:lnTo>
                  <a:lnTo>
                    <a:pt x="3763" y="12604"/>
                  </a:lnTo>
                  <a:lnTo>
                    <a:pt x="4022" y="12993"/>
                  </a:lnTo>
                  <a:lnTo>
                    <a:pt x="4300" y="13382"/>
                  </a:lnTo>
                  <a:lnTo>
                    <a:pt x="4578" y="13753"/>
                  </a:lnTo>
                  <a:lnTo>
                    <a:pt x="5153" y="14494"/>
                  </a:lnTo>
                  <a:lnTo>
                    <a:pt x="5764" y="15199"/>
                  </a:lnTo>
                  <a:lnTo>
                    <a:pt x="6413" y="15866"/>
                  </a:lnTo>
                  <a:lnTo>
                    <a:pt x="7080" y="16514"/>
                  </a:lnTo>
                  <a:lnTo>
                    <a:pt x="7433" y="16830"/>
                  </a:lnTo>
                  <a:lnTo>
                    <a:pt x="7785" y="17126"/>
                  </a:lnTo>
                  <a:lnTo>
                    <a:pt x="8155" y="17423"/>
                  </a:lnTo>
                  <a:lnTo>
                    <a:pt x="8526" y="17701"/>
                  </a:lnTo>
                  <a:lnTo>
                    <a:pt x="8897" y="17979"/>
                  </a:lnTo>
                  <a:lnTo>
                    <a:pt x="9286" y="18238"/>
                  </a:lnTo>
                  <a:lnTo>
                    <a:pt x="9675" y="18498"/>
                  </a:lnTo>
                  <a:lnTo>
                    <a:pt x="10064" y="18739"/>
                  </a:lnTo>
                  <a:lnTo>
                    <a:pt x="10472" y="18961"/>
                  </a:lnTo>
                  <a:lnTo>
                    <a:pt x="10880" y="19183"/>
                  </a:lnTo>
                  <a:lnTo>
                    <a:pt x="11288" y="19387"/>
                  </a:lnTo>
                  <a:lnTo>
                    <a:pt x="11714" y="19591"/>
                  </a:lnTo>
                  <a:lnTo>
                    <a:pt x="12140" y="19777"/>
                  </a:lnTo>
                  <a:lnTo>
                    <a:pt x="12567" y="19943"/>
                  </a:lnTo>
                  <a:lnTo>
                    <a:pt x="12993" y="20092"/>
                  </a:lnTo>
                  <a:lnTo>
                    <a:pt x="13419" y="20240"/>
                  </a:lnTo>
                  <a:lnTo>
                    <a:pt x="13864" y="20370"/>
                  </a:lnTo>
                  <a:lnTo>
                    <a:pt x="14309" y="20481"/>
                  </a:lnTo>
                  <a:lnTo>
                    <a:pt x="14754" y="20592"/>
                  </a:lnTo>
                  <a:lnTo>
                    <a:pt x="15198" y="20685"/>
                  </a:lnTo>
                  <a:lnTo>
                    <a:pt x="15662" y="20740"/>
                  </a:lnTo>
                  <a:lnTo>
                    <a:pt x="16125" y="20796"/>
                  </a:lnTo>
                  <a:lnTo>
                    <a:pt x="16570" y="20833"/>
                  </a:lnTo>
                  <a:lnTo>
                    <a:pt x="17033" y="20870"/>
                  </a:lnTo>
                  <a:lnTo>
                    <a:pt x="17145" y="20407"/>
                  </a:lnTo>
                  <a:lnTo>
                    <a:pt x="17200" y="19906"/>
                  </a:lnTo>
                  <a:lnTo>
                    <a:pt x="17237" y="19387"/>
                  </a:lnTo>
                  <a:lnTo>
                    <a:pt x="17256" y="18850"/>
                  </a:lnTo>
                  <a:lnTo>
                    <a:pt x="17256" y="18294"/>
                  </a:lnTo>
                  <a:lnTo>
                    <a:pt x="17219" y="17738"/>
                  </a:lnTo>
                  <a:lnTo>
                    <a:pt x="17163" y="17163"/>
                  </a:lnTo>
                  <a:lnTo>
                    <a:pt x="17089" y="16589"/>
                  </a:lnTo>
                  <a:lnTo>
                    <a:pt x="16996" y="16014"/>
                  </a:lnTo>
                  <a:lnTo>
                    <a:pt x="16885" y="15458"/>
                  </a:lnTo>
                  <a:lnTo>
                    <a:pt x="16755" y="14902"/>
                  </a:lnTo>
                  <a:lnTo>
                    <a:pt x="16607" y="14365"/>
                  </a:lnTo>
                  <a:lnTo>
                    <a:pt x="16440" y="13846"/>
                  </a:lnTo>
                  <a:lnTo>
                    <a:pt x="16255" y="13345"/>
                  </a:lnTo>
                  <a:lnTo>
                    <a:pt x="16070" y="12882"/>
                  </a:lnTo>
                  <a:lnTo>
                    <a:pt x="15866" y="12455"/>
                  </a:lnTo>
                  <a:lnTo>
                    <a:pt x="15551" y="11881"/>
                  </a:lnTo>
                  <a:lnTo>
                    <a:pt x="15236" y="11325"/>
                  </a:lnTo>
                  <a:lnTo>
                    <a:pt x="14902" y="10769"/>
                  </a:lnTo>
                  <a:lnTo>
                    <a:pt x="14550" y="10213"/>
                  </a:lnTo>
                  <a:lnTo>
                    <a:pt x="14179" y="9675"/>
                  </a:lnTo>
                  <a:lnTo>
                    <a:pt x="13808" y="9156"/>
                  </a:lnTo>
                  <a:lnTo>
                    <a:pt x="13419" y="8637"/>
                  </a:lnTo>
                  <a:lnTo>
                    <a:pt x="12993" y="8137"/>
                  </a:lnTo>
                  <a:lnTo>
                    <a:pt x="12585" y="7637"/>
                  </a:lnTo>
                  <a:lnTo>
                    <a:pt x="12140" y="7155"/>
                  </a:lnTo>
                  <a:lnTo>
                    <a:pt x="11695" y="6691"/>
                  </a:lnTo>
                  <a:lnTo>
                    <a:pt x="11232" y="6228"/>
                  </a:lnTo>
                  <a:lnTo>
                    <a:pt x="10769" y="5783"/>
                  </a:lnTo>
                  <a:lnTo>
                    <a:pt x="10287" y="5338"/>
                  </a:lnTo>
                  <a:lnTo>
                    <a:pt x="9786" y="4930"/>
                  </a:lnTo>
                  <a:lnTo>
                    <a:pt x="9286" y="4523"/>
                  </a:lnTo>
                  <a:lnTo>
                    <a:pt x="8767" y="4115"/>
                  </a:lnTo>
                  <a:lnTo>
                    <a:pt x="8230" y="3744"/>
                  </a:lnTo>
                  <a:lnTo>
                    <a:pt x="7711" y="3374"/>
                  </a:lnTo>
                  <a:lnTo>
                    <a:pt x="7155" y="3021"/>
                  </a:lnTo>
                  <a:lnTo>
                    <a:pt x="6599" y="2688"/>
                  </a:lnTo>
                  <a:lnTo>
                    <a:pt x="6042" y="2354"/>
                  </a:lnTo>
                  <a:lnTo>
                    <a:pt x="5468" y="2058"/>
                  </a:lnTo>
                  <a:lnTo>
                    <a:pt x="4893" y="1761"/>
                  </a:lnTo>
                  <a:lnTo>
                    <a:pt x="4300" y="1483"/>
                  </a:lnTo>
                  <a:lnTo>
                    <a:pt x="3707" y="1224"/>
                  </a:lnTo>
                  <a:lnTo>
                    <a:pt x="3096" y="964"/>
                  </a:lnTo>
                  <a:lnTo>
                    <a:pt x="2502" y="742"/>
                  </a:lnTo>
                  <a:lnTo>
                    <a:pt x="1891" y="538"/>
                  </a:lnTo>
                  <a:lnTo>
                    <a:pt x="1261" y="334"/>
                  </a:lnTo>
                  <a:lnTo>
                    <a:pt x="63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10641138" y="4001143"/>
              <a:ext cx="594908" cy="756588"/>
            </a:xfrm>
            <a:custGeom>
              <a:avLst/>
              <a:gdLst/>
              <a:ahLst/>
              <a:cxnLst/>
              <a:rect l="l" t="t" r="r" b="b"/>
              <a:pathLst>
                <a:path w="14939" h="18999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19" y="149"/>
                  </a:lnTo>
                  <a:lnTo>
                    <a:pt x="482" y="649"/>
                  </a:lnTo>
                  <a:lnTo>
                    <a:pt x="1687" y="1965"/>
                  </a:lnTo>
                  <a:lnTo>
                    <a:pt x="3448" y="3967"/>
                  </a:lnTo>
                  <a:lnTo>
                    <a:pt x="4486" y="5172"/>
                  </a:lnTo>
                  <a:lnTo>
                    <a:pt x="5616" y="6487"/>
                  </a:lnTo>
                  <a:lnTo>
                    <a:pt x="6784" y="7915"/>
                  </a:lnTo>
                  <a:lnTo>
                    <a:pt x="7989" y="9397"/>
                  </a:lnTo>
                  <a:lnTo>
                    <a:pt x="9212" y="10954"/>
                  </a:lnTo>
                  <a:lnTo>
                    <a:pt x="10435" y="12548"/>
                  </a:lnTo>
                  <a:lnTo>
                    <a:pt x="11621" y="14161"/>
                  </a:lnTo>
                  <a:lnTo>
                    <a:pt x="12196" y="14976"/>
                  </a:lnTo>
                  <a:lnTo>
                    <a:pt x="12752" y="15792"/>
                  </a:lnTo>
                  <a:lnTo>
                    <a:pt x="13289" y="16589"/>
                  </a:lnTo>
                  <a:lnTo>
                    <a:pt x="13808" y="17386"/>
                  </a:lnTo>
                  <a:lnTo>
                    <a:pt x="14309" y="18183"/>
                  </a:lnTo>
                  <a:lnTo>
                    <a:pt x="14772" y="18961"/>
                  </a:lnTo>
                  <a:lnTo>
                    <a:pt x="14809" y="18998"/>
                  </a:lnTo>
                  <a:lnTo>
                    <a:pt x="14902" y="18998"/>
                  </a:lnTo>
                  <a:lnTo>
                    <a:pt x="14920" y="18961"/>
                  </a:lnTo>
                  <a:lnTo>
                    <a:pt x="14939" y="18943"/>
                  </a:lnTo>
                  <a:lnTo>
                    <a:pt x="14939" y="18906"/>
                  </a:lnTo>
                  <a:lnTo>
                    <a:pt x="14920" y="18868"/>
                  </a:lnTo>
                  <a:lnTo>
                    <a:pt x="14457" y="18090"/>
                  </a:lnTo>
                  <a:lnTo>
                    <a:pt x="13957" y="17293"/>
                  </a:lnTo>
                  <a:lnTo>
                    <a:pt x="13438" y="16496"/>
                  </a:lnTo>
                  <a:lnTo>
                    <a:pt x="12900" y="15699"/>
                  </a:lnTo>
                  <a:lnTo>
                    <a:pt x="12326" y="14884"/>
                  </a:lnTo>
                  <a:lnTo>
                    <a:pt x="11751" y="14068"/>
                  </a:lnTo>
                  <a:lnTo>
                    <a:pt x="10565" y="12456"/>
                  </a:lnTo>
                  <a:lnTo>
                    <a:pt x="9360" y="10862"/>
                  </a:lnTo>
                  <a:lnTo>
                    <a:pt x="8137" y="9305"/>
                  </a:lnTo>
                  <a:lnTo>
                    <a:pt x="6914" y="7803"/>
                  </a:lnTo>
                  <a:lnTo>
                    <a:pt x="5746" y="6376"/>
                  </a:lnTo>
                  <a:lnTo>
                    <a:pt x="4615" y="5060"/>
                  </a:lnTo>
                  <a:lnTo>
                    <a:pt x="3577" y="3856"/>
                  </a:lnTo>
                  <a:lnTo>
                    <a:pt x="1817" y="1854"/>
                  </a:lnTo>
                  <a:lnTo>
                    <a:pt x="612" y="519"/>
                  </a:lnTo>
                  <a:lnTo>
                    <a:pt x="149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10950387" y="4492700"/>
              <a:ext cx="252435" cy="180117"/>
            </a:xfrm>
            <a:custGeom>
              <a:avLst/>
              <a:gdLst/>
              <a:ahLst/>
              <a:cxnLst/>
              <a:rect l="l" t="t" r="r" b="b"/>
              <a:pathLst>
                <a:path w="6339" h="4523" extrusionOk="0">
                  <a:moveTo>
                    <a:pt x="6228" y="0"/>
                  </a:moveTo>
                  <a:lnTo>
                    <a:pt x="6209" y="19"/>
                  </a:lnTo>
                  <a:lnTo>
                    <a:pt x="6191" y="37"/>
                  </a:lnTo>
                  <a:lnTo>
                    <a:pt x="6172" y="75"/>
                  </a:lnTo>
                  <a:lnTo>
                    <a:pt x="5672" y="4337"/>
                  </a:lnTo>
                  <a:lnTo>
                    <a:pt x="111" y="3411"/>
                  </a:lnTo>
                  <a:lnTo>
                    <a:pt x="74" y="3411"/>
                  </a:lnTo>
                  <a:lnTo>
                    <a:pt x="37" y="3429"/>
                  </a:lnTo>
                  <a:lnTo>
                    <a:pt x="19" y="3448"/>
                  </a:lnTo>
                  <a:lnTo>
                    <a:pt x="0" y="3485"/>
                  </a:lnTo>
                  <a:lnTo>
                    <a:pt x="0" y="3522"/>
                  </a:lnTo>
                  <a:lnTo>
                    <a:pt x="19" y="3540"/>
                  </a:lnTo>
                  <a:lnTo>
                    <a:pt x="37" y="3559"/>
                  </a:lnTo>
                  <a:lnTo>
                    <a:pt x="74" y="3578"/>
                  </a:lnTo>
                  <a:lnTo>
                    <a:pt x="5727" y="4523"/>
                  </a:lnTo>
                  <a:lnTo>
                    <a:pt x="5746" y="4523"/>
                  </a:lnTo>
                  <a:lnTo>
                    <a:pt x="5801" y="4504"/>
                  </a:lnTo>
                  <a:lnTo>
                    <a:pt x="5820" y="4467"/>
                  </a:lnTo>
                  <a:lnTo>
                    <a:pt x="5839" y="4449"/>
                  </a:lnTo>
                  <a:lnTo>
                    <a:pt x="6339" y="93"/>
                  </a:lnTo>
                  <a:lnTo>
                    <a:pt x="6339" y="56"/>
                  </a:lnTo>
                  <a:lnTo>
                    <a:pt x="6320" y="37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10814558" y="4307450"/>
              <a:ext cx="290107" cy="212612"/>
            </a:xfrm>
            <a:custGeom>
              <a:avLst/>
              <a:gdLst/>
              <a:ahLst/>
              <a:cxnLst/>
              <a:rect l="l" t="t" r="r" b="b"/>
              <a:pathLst>
                <a:path w="7285" h="5339" extrusionOk="0">
                  <a:moveTo>
                    <a:pt x="7211" y="0"/>
                  </a:moveTo>
                  <a:lnTo>
                    <a:pt x="7174" y="19"/>
                  </a:lnTo>
                  <a:lnTo>
                    <a:pt x="7155" y="19"/>
                  </a:lnTo>
                  <a:lnTo>
                    <a:pt x="7118" y="56"/>
                  </a:lnTo>
                  <a:lnTo>
                    <a:pt x="7118" y="74"/>
                  </a:lnTo>
                  <a:lnTo>
                    <a:pt x="6395" y="5153"/>
                  </a:lnTo>
                  <a:lnTo>
                    <a:pt x="94" y="4949"/>
                  </a:lnTo>
                  <a:lnTo>
                    <a:pt x="57" y="4967"/>
                  </a:lnTo>
                  <a:lnTo>
                    <a:pt x="38" y="4986"/>
                  </a:lnTo>
                  <a:lnTo>
                    <a:pt x="1" y="5005"/>
                  </a:lnTo>
                  <a:lnTo>
                    <a:pt x="1" y="5042"/>
                  </a:lnTo>
                  <a:lnTo>
                    <a:pt x="1" y="5079"/>
                  </a:lnTo>
                  <a:lnTo>
                    <a:pt x="19" y="5097"/>
                  </a:lnTo>
                  <a:lnTo>
                    <a:pt x="57" y="5116"/>
                  </a:lnTo>
                  <a:lnTo>
                    <a:pt x="75" y="5134"/>
                  </a:lnTo>
                  <a:lnTo>
                    <a:pt x="6469" y="5338"/>
                  </a:lnTo>
                  <a:lnTo>
                    <a:pt x="6506" y="5338"/>
                  </a:lnTo>
                  <a:lnTo>
                    <a:pt x="6525" y="5320"/>
                  </a:lnTo>
                  <a:lnTo>
                    <a:pt x="6544" y="5283"/>
                  </a:lnTo>
                  <a:lnTo>
                    <a:pt x="6562" y="5264"/>
                  </a:lnTo>
                  <a:lnTo>
                    <a:pt x="7285" y="111"/>
                  </a:lnTo>
                  <a:lnTo>
                    <a:pt x="7285" y="74"/>
                  </a:lnTo>
                  <a:lnTo>
                    <a:pt x="7266" y="37"/>
                  </a:lnTo>
                  <a:lnTo>
                    <a:pt x="7248" y="1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10686892" y="4156885"/>
              <a:ext cx="276089" cy="201542"/>
            </a:xfrm>
            <a:custGeom>
              <a:avLst/>
              <a:gdLst/>
              <a:ahLst/>
              <a:cxnLst/>
              <a:rect l="l" t="t" r="r" b="b"/>
              <a:pathLst>
                <a:path w="6933" h="5061" extrusionOk="0">
                  <a:moveTo>
                    <a:pt x="6821" y="0"/>
                  </a:moveTo>
                  <a:lnTo>
                    <a:pt x="6784" y="19"/>
                  </a:lnTo>
                  <a:lnTo>
                    <a:pt x="6765" y="37"/>
                  </a:lnTo>
                  <a:lnTo>
                    <a:pt x="6765" y="74"/>
                  </a:lnTo>
                  <a:lnTo>
                    <a:pt x="6450" y="4875"/>
                  </a:lnTo>
                  <a:lnTo>
                    <a:pt x="93" y="4263"/>
                  </a:lnTo>
                  <a:lnTo>
                    <a:pt x="56" y="4263"/>
                  </a:lnTo>
                  <a:lnTo>
                    <a:pt x="38" y="4282"/>
                  </a:lnTo>
                  <a:lnTo>
                    <a:pt x="19" y="4300"/>
                  </a:lnTo>
                  <a:lnTo>
                    <a:pt x="0" y="4337"/>
                  </a:lnTo>
                  <a:lnTo>
                    <a:pt x="0" y="4374"/>
                  </a:lnTo>
                  <a:lnTo>
                    <a:pt x="19" y="4393"/>
                  </a:lnTo>
                  <a:lnTo>
                    <a:pt x="56" y="4430"/>
                  </a:lnTo>
                  <a:lnTo>
                    <a:pt x="75" y="4430"/>
                  </a:lnTo>
                  <a:lnTo>
                    <a:pt x="6525" y="5060"/>
                  </a:lnTo>
                  <a:lnTo>
                    <a:pt x="6543" y="5060"/>
                  </a:lnTo>
                  <a:lnTo>
                    <a:pt x="6599" y="5042"/>
                  </a:lnTo>
                  <a:lnTo>
                    <a:pt x="6617" y="5004"/>
                  </a:lnTo>
                  <a:lnTo>
                    <a:pt x="6617" y="4967"/>
                  </a:lnTo>
                  <a:lnTo>
                    <a:pt x="6932" y="93"/>
                  </a:lnTo>
                  <a:lnTo>
                    <a:pt x="6932" y="56"/>
                  </a:lnTo>
                  <a:lnTo>
                    <a:pt x="6914" y="19"/>
                  </a:lnTo>
                  <a:lnTo>
                    <a:pt x="689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10641138" y="4046181"/>
              <a:ext cx="164626" cy="138025"/>
            </a:xfrm>
            <a:custGeom>
              <a:avLst/>
              <a:gdLst/>
              <a:ahLst/>
              <a:cxnLst/>
              <a:rect l="l" t="t" r="r" b="b"/>
              <a:pathLst>
                <a:path w="4134" h="3466" extrusionOk="0">
                  <a:moveTo>
                    <a:pt x="3893" y="0"/>
                  </a:moveTo>
                  <a:lnTo>
                    <a:pt x="3855" y="19"/>
                  </a:lnTo>
                  <a:lnTo>
                    <a:pt x="3837" y="56"/>
                  </a:lnTo>
                  <a:lnTo>
                    <a:pt x="3837" y="93"/>
                  </a:lnTo>
                  <a:lnTo>
                    <a:pt x="3948" y="3281"/>
                  </a:lnTo>
                  <a:lnTo>
                    <a:pt x="93" y="2780"/>
                  </a:lnTo>
                  <a:lnTo>
                    <a:pt x="56" y="2780"/>
                  </a:lnTo>
                  <a:lnTo>
                    <a:pt x="37" y="2799"/>
                  </a:lnTo>
                  <a:lnTo>
                    <a:pt x="19" y="2817"/>
                  </a:lnTo>
                  <a:lnTo>
                    <a:pt x="0" y="2854"/>
                  </a:lnTo>
                  <a:lnTo>
                    <a:pt x="0" y="2891"/>
                  </a:lnTo>
                  <a:lnTo>
                    <a:pt x="19" y="2910"/>
                  </a:lnTo>
                  <a:lnTo>
                    <a:pt x="37" y="2947"/>
                  </a:lnTo>
                  <a:lnTo>
                    <a:pt x="74" y="2947"/>
                  </a:lnTo>
                  <a:lnTo>
                    <a:pt x="4022" y="3466"/>
                  </a:lnTo>
                  <a:lnTo>
                    <a:pt x="4078" y="3466"/>
                  </a:lnTo>
                  <a:lnTo>
                    <a:pt x="4096" y="3447"/>
                  </a:lnTo>
                  <a:lnTo>
                    <a:pt x="4115" y="3410"/>
                  </a:lnTo>
                  <a:lnTo>
                    <a:pt x="4133" y="3373"/>
                  </a:lnTo>
                  <a:lnTo>
                    <a:pt x="4004" y="74"/>
                  </a:lnTo>
                  <a:lnTo>
                    <a:pt x="4004" y="56"/>
                  </a:lnTo>
                  <a:lnTo>
                    <a:pt x="3985" y="1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1195542" y="2407606"/>
            <a:ext cx="799791" cy="1768646"/>
            <a:chOff x="10554050" y="3035751"/>
            <a:chExt cx="778688" cy="1721980"/>
          </a:xfrm>
        </p:grpSpPr>
        <p:sp>
          <p:nvSpPr>
            <p:cNvPr id="1186" name="Google Shape;1186;p24"/>
            <p:cNvSpPr/>
            <p:nvPr/>
          </p:nvSpPr>
          <p:spPr>
            <a:xfrm>
              <a:off x="10780631" y="3035751"/>
              <a:ext cx="445853" cy="879082"/>
            </a:xfrm>
            <a:custGeom>
              <a:avLst/>
              <a:gdLst/>
              <a:ahLst/>
              <a:cxnLst/>
              <a:rect l="l" t="t" r="r" b="b"/>
              <a:pathLst>
                <a:path w="11196" h="22075" extrusionOk="0">
                  <a:moveTo>
                    <a:pt x="2521" y="0"/>
                  </a:moveTo>
                  <a:lnTo>
                    <a:pt x="2280" y="19"/>
                  </a:lnTo>
                  <a:lnTo>
                    <a:pt x="2039" y="56"/>
                  </a:lnTo>
                  <a:lnTo>
                    <a:pt x="1891" y="93"/>
                  </a:lnTo>
                  <a:lnTo>
                    <a:pt x="1743" y="149"/>
                  </a:lnTo>
                  <a:lnTo>
                    <a:pt x="1594" y="204"/>
                  </a:lnTo>
                  <a:lnTo>
                    <a:pt x="1465" y="278"/>
                  </a:lnTo>
                  <a:lnTo>
                    <a:pt x="1205" y="445"/>
                  </a:lnTo>
                  <a:lnTo>
                    <a:pt x="964" y="649"/>
                  </a:lnTo>
                  <a:lnTo>
                    <a:pt x="760" y="890"/>
                  </a:lnTo>
                  <a:lnTo>
                    <a:pt x="575" y="1150"/>
                  </a:lnTo>
                  <a:lnTo>
                    <a:pt x="408" y="1428"/>
                  </a:lnTo>
                  <a:lnTo>
                    <a:pt x="297" y="1706"/>
                  </a:lnTo>
                  <a:lnTo>
                    <a:pt x="186" y="2002"/>
                  </a:lnTo>
                  <a:lnTo>
                    <a:pt x="112" y="2317"/>
                  </a:lnTo>
                  <a:lnTo>
                    <a:pt x="56" y="2614"/>
                  </a:lnTo>
                  <a:lnTo>
                    <a:pt x="19" y="2929"/>
                  </a:lnTo>
                  <a:lnTo>
                    <a:pt x="0" y="3244"/>
                  </a:lnTo>
                  <a:lnTo>
                    <a:pt x="0" y="3559"/>
                  </a:lnTo>
                  <a:lnTo>
                    <a:pt x="19" y="4189"/>
                  </a:lnTo>
                  <a:lnTo>
                    <a:pt x="93" y="4986"/>
                  </a:lnTo>
                  <a:lnTo>
                    <a:pt x="204" y="5783"/>
                  </a:lnTo>
                  <a:lnTo>
                    <a:pt x="371" y="6580"/>
                  </a:lnTo>
                  <a:lnTo>
                    <a:pt x="538" y="7359"/>
                  </a:lnTo>
                  <a:lnTo>
                    <a:pt x="760" y="8137"/>
                  </a:lnTo>
                  <a:lnTo>
                    <a:pt x="1001" y="8915"/>
                  </a:lnTo>
                  <a:lnTo>
                    <a:pt x="1279" y="9675"/>
                  </a:lnTo>
                  <a:lnTo>
                    <a:pt x="1576" y="10417"/>
                  </a:lnTo>
                  <a:lnTo>
                    <a:pt x="1965" y="11306"/>
                  </a:lnTo>
                  <a:lnTo>
                    <a:pt x="2391" y="12159"/>
                  </a:lnTo>
                  <a:lnTo>
                    <a:pt x="2836" y="13012"/>
                  </a:lnTo>
                  <a:lnTo>
                    <a:pt x="3318" y="13827"/>
                  </a:lnTo>
                  <a:lnTo>
                    <a:pt x="3837" y="14643"/>
                  </a:lnTo>
                  <a:lnTo>
                    <a:pt x="4374" y="15421"/>
                  </a:lnTo>
                  <a:lnTo>
                    <a:pt x="4930" y="16200"/>
                  </a:lnTo>
                  <a:lnTo>
                    <a:pt x="5524" y="16941"/>
                  </a:lnTo>
                  <a:lnTo>
                    <a:pt x="6154" y="17682"/>
                  </a:lnTo>
                  <a:lnTo>
                    <a:pt x="6802" y="18387"/>
                  </a:lnTo>
                  <a:lnTo>
                    <a:pt x="7470" y="19054"/>
                  </a:lnTo>
                  <a:lnTo>
                    <a:pt x="8174" y="19721"/>
                  </a:lnTo>
                  <a:lnTo>
                    <a:pt x="8897" y="20351"/>
                  </a:lnTo>
                  <a:lnTo>
                    <a:pt x="9638" y="20944"/>
                  </a:lnTo>
                  <a:lnTo>
                    <a:pt x="10398" y="21519"/>
                  </a:lnTo>
                  <a:lnTo>
                    <a:pt x="11195" y="22075"/>
                  </a:lnTo>
                  <a:lnTo>
                    <a:pt x="10806" y="20370"/>
                  </a:lnTo>
                  <a:lnTo>
                    <a:pt x="10454" y="18702"/>
                  </a:lnTo>
                  <a:lnTo>
                    <a:pt x="9786" y="15403"/>
                  </a:lnTo>
                  <a:lnTo>
                    <a:pt x="9453" y="13772"/>
                  </a:lnTo>
                  <a:lnTo>
                    <a:pt x="9101" y="12159"/>
                  </a:lnTo>
                  <a:lnTo>
                    <a:pt x="8711" y="10565"/>
                  </a:lnTo>
                  <a:lnTo>
                    <a:pt x="8508" y="9768"/>
                  </a:lnTo>
                  <a:lnTo>
                    <a:pt x="8285" y="8990"/>
                  </a:lnTo>
                  <a:lnTo>
                    <a:pt x="8026" y="8044"/>
                  </a:lnTo>
                  <a:lnTo>
                    <a:pt x="7729" y="7099"/>
                  </a:lnTo>
                  <a:lnTo>
                    <a:pt x="7433" y="6172"/>
                  </a:lnTo>
                  <a:lnTo>
                    <a:pt x="7099" y="5246"/>
                  </a:lnTo>
                  <a:lnTo>
                    <a:pt x="6914" y="4782"/>
                  </a:lnTo>
                  <a:lnTo>
                    <a:pt x="6728" y="4337"/>
                  </a:lnTo>
                  <a:lnTo>
                    <a:pt x="6524" y="3893"/>
                  </a:lnTo>
                  <a:lnTo>
                    <a:pt x="6302" y="3466"/>
                  </a:lnTo>
                  <a:lnTo>
                    <a:pt x="6080" y="3040"/>
                  </a:lnTo>
                  <a:lnTo>
                    <a:pt x="5839" y="2614"/>
                  </a:lnTo>
                  <a:lnTo>
                    <a:pt x="5561" y="2206"/>
                  </a:lnTo>
                  <a:lnTo>
                    <a:pt x="5283" y="1798"/>
                  </a:lnTo>
                  <a:lnTo>
                    <a:pt x="4986" y="1409"/>
                  </a:lnTo>
                  <a:lnTo>
                    <a:pt x="4634" y="1057"/>
                  </a:lnTo>
                  <a:lnTo>
                    <a:pt x="4449" y="872"/>
                  </a:lnTo>
                  <a:lnTo>
                    <a:pt x="4263" y="723"/>
                  </a:lnTo>
                  <a:lnTo>
                    <a:pt x="4059" y="556"/>
                  </a:lnTo>
                  <a:lnTo>
                    <a:pt x="3855" y="427"/>
                  </a:lnTo>
                  <a:lnTo>
                    <a:pt x="3633" y="316"/>
                  </a:lnTo>
                  <a:lnTo>
                    <a:pt x="3429" y="204"/>
                  </a:lnTo>
                  <a:lnTo>
                    <a:pt x="3207" y="130"/>
                  </a:lnTo>
                  <a:lnTo>
                    <a:pt x="2984" y="56"/>
                  </a:lnTo>
                  <a:lnTo>
                    <a:pt x="2743" y="19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10856648" y="3107350"/>
              <a:ext cx="358004" cy="791990"/>
            </a:xfrm>
            <a:custGeom>
              <a:avLst/>
              <a:gdLst/>
              <a:ahLst/>
              <a:cxnLst/>
              <a:rect l="l" t="t" r="r" b="b"/>
              <a:pathLst>
                <a:path w="8990" h="19888" extrusionOk="0">
                  <a:moveTo>
                    <a:pt x="75" y="0"/>
                  </a:moveTo>
                  <a:lnTo>
                    <a:pt x="37" y="19"/>
                  </a:lnTo>
                  <a:lnTo>
                    <a:pt x="19" y="37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67" y="705"/>
                  </a:lnTo>
                  <a:lnTo>
                    <a:pt x="649" y="2224"/>
                  </a:lnTo>
                  <a:lnTo>
                    <a:pt x="983" y="3281"/>
                  </a:lnTo>
                  <a:lnTo>
                    <a:pt x="1409" y="4486"/>
                  </a:lnTo>
                  <a:lnTo>
                    <a:pt x="1872" y="5839"/>
                  </a:lnTo>
                  <a:lnTo>
                    <a:pt x="2428" y="7303"/>
                  </a:lnTo>
                  <a:lnTo>
                    <a:pt x="3021" y="8841"/>
                  </a:lnTo>
                  <a:lnTo>
                    <a:pt x="3689" y="10435"/>
                  </a:lnTo>
                  <a:lnTo>
                    <a:pt x="4041" y="11251"/>
                  </a:lnTo>
                  <a:lnTo>
                    <a:pt x="4412" y="12066"/>
                  </a:lnTo>
                  <a:lnTo>
                    <a:pt x="4801" y="12900"/>
                  </a:lnTo>
                  <a:lnTo>
                    <a:pt x="5190" y="13716"/>
                  </a:lnTo>
                  <a:lnTo>
                    <a:pt x="5616" y="14531"/>
                  </a:lnTo>
                  <a:lnTo>
                    <a:pt x="6024" y="15328"/>
                  </a:lnTo>
                  <a:lnTo>
                    <a:pt x="6469" y="16125"/>
                  </a:lnTo>
                  <a:lnTo>
                    <a:pt x="6914" y="16922"/>
                  </a:lnTo>
                  <a:lnTo>
                    <a:pt x="7377" y="17682"/>
                  </a:lnTo>
                  <a:lnTo>
                    <a:pt x="7840" y="18423"/>
                  </a:lnTo>
                  <a:lnTo>
                    <a:pt x="8341" y="19146"/>
                  </a:lnTo>
                  <a:lnTo>
                    <a:pt x="8823" y="19851"/>
                  </a:lnTo>
                  <a:lnTo>
                    <a:pt x="8860" y="19869"/>
                  </a:lnTo>
                  <a:lnTo>
                    <a:pt x="8897" y="19888"/>
                  </a:lnTo>
                  <a:lnTo>
                    <a:pt x="8952" y="19869"/>
                  </a:lnTo>
                  <a:lnTo>
                    <a:pt x="8971" y="19832"/>
                  </a:lnTo>
                  <a:lnTo>
                    <a:pt x="8990" y="19814"/>
                  </a:lnTo>
                  <a:lnTo>
                    <a:pt x="8990" y="19776"/>
                  </a:lnTo>
                  <a:lnTo>
                    <a:pt x="8971" y="19739"/>
                  </a:lnTo>
                  <a:lnTo>
                    <a:pt x="8471" y="19054"/>
                  </a:lnTo>
                  <a:lnTo>
                    <a:pt x="7989" y="18331"/>
                  </a:lnTo>
                  <a:lnTo>
                    <a:pt x="7525" y="17589"/>
                  </a:lnTo>
                  <a:lnTo>
                    <a:pt x="7062" y="16830"/>
                  </a:lnTo>
                  <a:lnTo>
                    <a:pt x="6617" y="16051"/>
                  </a:lnTo>
                  <a:lnTo>
                    <a:pt x="6172" y="15254"/>
                  </a:lnTo>
                  <a:lnTo>
                    <a:pt x="5765" y="14439"/>
                  </a:lnTo>
                  <a:lnTo>
                    <a:pt x="5357" y="13623"/>
                  </a:lnTo>
                  <a:lnTo>
                    <a:pt x="4949" y="12808"/>
                  </a:lnTo>
                  <a:lnTo>
                    <a:pt x="4578" y="11992"/>
                  </a:lnTo>
                  <a:lnTo>
                    <a:pt x="4208" y="11177"/>
                  </a:lnTo>
                  <a:lnTo>
                    <a:pt x="3856" y="10361"/>
                  </a:lnTo>
                  <a:lnTo>
                    <a:pt x="3188" y="8767"/>
                  </a:lnTo>
                  <a:lnTo>
                    <a:pt x="2577" y="7229"/>
                  </a:lnTo>
                  <a:lnTo>
                    <a:pt x="2039" y="5783"/>
                  </a:lnTo>
                  <a:lnTo>
                    <a:pt x="1557" y="4430"/>
                  </a:lnTo>
                  <a:lnTo>
                    <a:pt x="1149" y="3225"/>
                  </a:lnTo>
                  <a:lnTo>
                    <a:pt x="816" y="2169"/>
                  </a:lnTo>
                  <a:lnTo>
                    <a:pt x="334" y="649"/>
                  </a:lnTo>
                  <a:lnTo>
                    <a:pt x="167" y="56"/>
                  </a:lnTo>
                  <a:lnTo>
                    <a:pt x="149" y="37"/>
                  </a:lnTo>
                  <a:lnTo>
                    <a:pt x="130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10885439" y="3136141"/>
              <a:ext cx="50216" cy="72357"/>
            </a:xfrm>
            <a:custGeom>
              <a:avLst/>
              <a:gdLst/>
              <a:ahLst/>
              <a:cxnLst/>
              <a:rect l="l" t="t" r="r" b="b"/>
              <a:pathLst>
                <a:path w="1261" h="1817" extrusionOk="0">
                  <a:moveTo>
                    <a:pt x="1149" y="0"/>
                  </a:moveTo>
                  <a:lnTo>
                    <a:pt x="1131" y="19"/>
                  </a:lnTo>
                  <a:lnTo>
                    <a:pt x="1094" y="37"/>
                  </a:lnTo>
                  <a:lnTo>
                    <a:pt x="19" y="1687"/>
                  </a:lnTo>
                  <a:lnTo>
                    <a:pt x="0" y="1724"/>
                  </a:lnTo>
                  <a:lnTo>
                    <a:pt x="0" y="1742"/>
                  </a:lnTo>
                  <a:lnTo>
                    <a:pt x="19" y="1779"/>
                  </a:lnTo>
                  <a:lnTo>
                    <a:pt x="37" y="1798"/>
                  </a:lnTo>
                  <a:lnTo>
                    <a:pt x="93" y="1816"/>
                  </a:lnTo>
                  <a:lnTo>
                    <a:pt x="130" y="1816"/>
                  </a:lnTo>
                  <a:lnTo>
                    <a:pt x="148" y="1779"/>
                  </a:lnTo>
                  <a:lnTo>
                    <a:pt x="1242" y="130"/>
                  </a:lnTo>
                  <a:lnTo>
                    <a:pt x="1261" y="93"/>
                  </a:lnTo>
                  <a:lnTo>
                    <a:pt x="1261" y="74"/>
                  </a:lnTo>
                  <a:lnTo>
                    <a:pt x="1242" y="37"/>
                  </a:lnTo>
                  <a:lnTo>
                    <a:pt x="1223" y="19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10937843" y="3264565"/>
              <a:ext cx="59057" cy="95972"/>
            </a:xfrm>
            <a:custGeom>
              <a:avLst/>
              <a:gdLst/>
              <a:ahLst/>
              <a:cxnLst/>
              <a:rect l="l" t="t" r="r" b="b"/>
              <a:pathLst>
                <a:path w="1483" h="2410" extrusionOk="0">
                  <a:moveTo>
                    <a:pt x="1372" y="0"/>
                  </a:moveTo>
                  <a:lnTo>
                    <a:pt x="1353" y="19"/>
                  </a:lnTo>
                  <a:lnTo>
                    <a:pt x="1316" y="37"/>
                  </a:lnTo>
                  <a:lnTo>
                    <a:pt x="19" y="2280"/>
                  </a:lnTo>
                  <a:lnTo>
                    <a:pt x="0" y="2317"/>
                  </a:lnTo>
                  <a:lnTo>
                    <a:pt x="0" y="2354"/>
                  </a:lnTo>
                  <a:lnTo>
                    <a:pt x="19" y="2373"/>
                  </a:lnTo>
                  <a:lnTo>
                    <a:pt x="37" y="2410"/>
                  </a:lnTo>
                  <a:lnTo>
                    <a:pt x="130" y="2410"/>
                  </a:lnTo>
                  <a:lnTo>
                    <a:pt x="167" y="2373"/>
                  </a:lnTo>
                  <a:lnTo>
                    <a:pt x="1464" y="130"/>
                  </a:lnTo>
                  <a:lnTo>
                    <a:pt x="1483" y="93"/>
                  </a:lnTo>
                  <a:lnTo>
                    <a:pt x="1483" y="56"/>
                  </a:lnTo>
                  <a:lnTo>
                    <a:pt x="1464" y="37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10837455" y="3267512"/>
              <a:ext cx="84902" cy="31022"/>
            </a:xfrm>
            <a:custGeom>
              <a:avLst/>
              <a:gdLst/>
              <a:ahLst/>
              <a:cxnLst/>
              <a:rect l="l" t="t" r="r" b="b"/>
              <a:pathLst>
                <a:path w="2132" h="77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0" y="130"/>
                  </a:lnTo>
                  <a:lnTo>
                    <a:pt x="19" y="149"/>
                  </a:lnTo>
                  <a:lnTo>
                    <a:pt x="56" y="167"/>
                  </a:lnTo>
                  <a:lnTo>
                    <a:pt x="2021" y="779"/>
                  </a:lnTo>
                  <a:lnTo>
                    <a:pt x="2058" y="779"/>
                  </a:lnTo>
                  <a:lnTo>
                    <a:pt x="2095" y="760"/>
                  </a:lnTo>
                  <a:lnTo>
                    <a:pt x="2132" y="723"/>
                  </a:lnTo>
                  <a:lnTo>
                    <a:pt x="2132" y="686"/>
                  </a:lnTo>
                  <a:lnTo>
                    <a:pt x="2132" y="667"/>
                  </a:lnTo>
                  <a:lnTo>
                    <a:pt x="2113" y="630"/>
                  </a:lnTo>
                  <a:lnTo>
                    <a:pt x="2076" y="6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10882492" y="3437988"/>
              <a:ext cx="105569" cy="35482"/>
            </a:xfrm>
            <a:custGeom>
              <a:avLst/>
              <a:gdLst/>
              <a:ahLst/>
              <a:cxnLst/>
              <a:rect l="l" t="t" r="r" b="b"/>
              <a:pathLst>
                <a:path w="2651" h="891" extrusionOk="0">
                  <a:moveTo>
                    <a:pt x="56" y="1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19" y="130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2558" y="890"/>
                  </a:lnTo>
                  <a:lnTo>
                    <a:pt x="2576" y="890"/>
                  </a:lnTo>
                  <a:lnTo>
                    <a:pt x="2632" y="872"/>
                  </a:lnTo>
                  <a:lnTo>
                    <a:pt x="2650" y="816"/>
                  </a:lnTo>
                  <a:lnTo>
                    <a:pt x="2650" y="798"/>
                  </a:lnTo>
                  <a:lnTo>
                    <a:pt x="2650" y="761"/>
                  </a:lnTo>
                  <a:lnTo>
                    <a:pt x="2632" y="724"/>
                  </a:lnTo>
                  <a:lnTo>
                    <a:pt x="2595" y="72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11027121" y="3481553"/>
              <a:ext cx="58340" cy="98202"/>
            </a:xfrm>
            <a:custGeom>
              <a:avLst/>
              <a:gdLst/>
              <a:ahLst/>
              <a:cxnLst/>
              <a:rect l="l" t="t" r="r" b="b"/>
              <a:pathLst>
                <a:path w="1465" h="2466" extrusionOk="0">
                  <a:moveTo>
                    <a:pt x="1354" y="0"/>
                  </a:moveTo>
                  <a:lnTo>
                    <a:pt x="1335" y="19"/>
                  </a:lnTo>
                  <a:lnTo>
                    <a:pt x="1317" y="37"/>
                  </a:lnTo>
                  <a:lnTo>
                    <a:pt x="19" y="2336"/>
                  </a:lnTo>
                  <a:lnTo>
                    <a:pt x="1" y="2373"/>
                  </a:lnTo>
                  <a:lnTo>
                    <a:pt x="1" y="2391"/>
                  </a:lnTo>
                  <a:lnTo>
                    <a:pt x="19" y="2428"/>
                  </a:lnTo>
                  <a:lnTo>
                    <a:pt x="38" y="2447"/>
                  </a:lnTo>
                  <a:lnTo>
                    <a:pt x="93" y="2465"/>
                  </a:lnTo>
                  <a:lnTo>
                    <a:pt x="131" y="2447"/>
                  </a:lnTo>
                  <a:lnTo>
                    <a:pt x="168" y="2428"/>
                  </a:lnTo>
                  <a:lnTo>
                    <a:pt x="1465" y="130"/>
                  </a:lnTo>
                  <a:lnTo>
                    <a:pt x="1465" y="93"/>
                  </a:lnTo>
                  <a:lnTo>
                    <a:pt x="1465" y="74"/>
                  </a:lnTo>
                  <a:lnTo>
                    <a:pt x="1446" y="37"/>
                  </a:lnTo>
                  <a:lnTo>
                    <a:pt x="1428" y="1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10997614" y="3657922"/>
              <a:ext cx="93782" cy="39902"/>
            </a:xfrm>
            <a:custGeom>
              <a:avLst/>
              <a:gdLst/>
              <a:ahLst/>
              <a:cxnLst/>
              <a:rect l="l" t="t" r="r" b="b"/>
              <a:pathLst>
                <a:path w="2355" h="1002" extrusionOk="0">
                  <a:moveTo>
                    <a:pt x="93" y="1"/>
                  </a:moveTo>
                  <a:lnTo>
                    <a:pt x="56" y="19"/>
                  </a:lnTo>
                  <a:lnTo>
                    <a:pt x="19" y="38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31"/>
                  </a:lnTo>
                  <a:lnTo>
                    <a:pt x="37" y="168"/>
                  </a:lnTo>
                  <a:lnTo>
                    <a:pt x="56" y="186"/>
                  </a:lnTo>
                  <a:lnTo>
                    <a:pt x="2243" y="1002"/>
                  </a:lnTo>
                  <a:lnTo>
                    <a:pt x="2317" y="1002"/>
                  </a:lnTo>
                  <a:lnTo>
                    <a:pt x="2354" y="946"/>
                  </a:lnTo>
                  <a:lnTo>
                    <a:pt x="2354" y="928"/>
                  </a:lnTo>
                  <a:lnTo>
                    <a:pt x="2354" y="891"/>
                  </a:lnTo>
                  <a:lnTo>
                    <a:pt x="2336" y="854"/>
                  </a:lnTo>
                  <a:lnTo>
                    <a:pt x="2299" y="835"/>
                  </a:lnTo>
                  <a:lnTo>
                    <a:pt x="112" y="19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61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extrusionOk="0">
                  <a:moveTo>
                    <a:pt x="1" y="1"/>
                  </a:move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0575434" y="3333178"/>
              <a:ext cx="757304" cy="973580"/>
            </a:xfrm>
            <a:custGeom>
              <a:avLst/>
              <a:gdLst/>
              <a:ahLst/>
              <a:cxnLst/>
              <a:rect l="l" t="t" r="r" b="b"/>
              <a:pathLst>
                <a:path w="19017" h="24448" fill="none" extrusionOk="0">
                  <a:moveTo>
                    <a:pt x="17627" y="22650"/>
                  </a:moveTo>
                  <a:lnTo>
                    <a:pt x="17627" y="22650"/>
                  </a:lnTo>
                  <a:lnTo>
                    <a:pt x="17849" y="22075"/>
                  </a:lnTo>
                  <a:lnTo>
                    <a:pt x="18072" y="21371"/>
                  </a:lnTo>
                  <a:lnTo>
                    <a:pt x="18294" y="20611"/>
                  </a:lnTo>
                  <a:lnTo>
                    <a:pt x="18498" y="19814"/>
                  </a:lnTo>
                  <a:lnTo>
                    <a:pt x="18683" y="18999"/>
                  </a:lnTo>
                  <a:lnTo>
                    <a:pt x="18832" y="18220"/>
                  </a:lnTo>
                  <a:lnTo>
                    <a:pt x="18943" y="17516"/>
                  </a:lnTo>
                  <a:lnTo>
                    <a:pt x="18980" y="17182"/>
                  </a:lnTo>
                  <a:lnTo>
                    <a:pt x="18998" y="16886"/>
                  </a:lnTo>
                  <a:lnTo>
                    <a:pt x="18998" y="16886"/>
                  </a:lnTo>
                  <a:lnTo>
                    <a:pt x="19017" y="16608"/>
                  </a:lnTo>
                  <a:lnTo>
                    <a:pt x="19017" y="16330"/>
                  </a:lnTo>
                  <a:lnTo>
                    <a:pt x="18980" y="16052"/>
                  </a:lnTo>
                  <a:lnTo>
                    <a:pt x="18961" y="15774"/>
                  </a:lnTo>
                  <a:lnTo>
                    <a:pt x="18906" y="15496"/>
                  </a:lnTo>
                  <a:lnTo>
                    <a:pt x="18832" y="15218"/>
                  </a:lnTo>
                  <a:lnTo>
                    <a:pt x="18758" y="14958"/>
                  </a:lnTo>
                  <a:lnTo>
                    <a:pt x="18665" y="14699"/>
                  </a:lnTo>
                  <a:lnTo>
                    <a:pt x="18554" y="14439"/>
                  </a:lnTo>
                  <a:lnTo>
                    <a:pt x="18424" y="14198"/>
                  </a:lnTo>
                  <a:lnTo>
                    <a:pt x="18276" y="13957"/>
                  </a:lnTo>
                  <a:lnTo>
                    <a:pt x="18127" y="13735"/>
                  </a:lnTo>
                  <a:lnTo>
                    <a:pt x="17961" y="13531"/>
                  </a:lnTo>
                  <a:lnTo>
                    <a:pt x="17757" y="13327"/>
                  </a:lnTo>
                  <a:lnTo>
                    <a:pt x="17553" y="13160"/>
                  </a:lnTo>
                  <a:lnTo>
                    <a:pt x="17330" y="12993"/>
                  </a:lnTo>
                  <a:lnTo>
                    <a:pt x="17330" y="12993"/>
                  </a:lnTo>
                  <a:lnTo>
                    <a:pt x="17034" y="12808"/>
                  </a:lnTo>
                  <a:lnTo>
                    <a:pt x="16719" y="12641"/>
                  </a:lnTo>
                  <a:lnTo>
                    <a:pt x="16070" y="12345"/>
                  </a:lnTo>
                  <a:lnTo>
                    <a:pt x="15755" y="12178"/>
                  </a:lnTo>
                  <a:lnTo>
                    <a:pt x="15458" y="11993"/>
                  </a:lnTo>
                  <a:lnTo>
                    <a:pt x="15329" y="11881"/>
                  </a:lnTo>
                  <a:lnTo>
                    <a:pt x="15199" y="11770"/>
                  </a:lnTo>
                  <a:lnTo>
                    <a:pt x="15069" y="11640"/>
                  </a:lnTo>
                  <a:lnTo>
                    <a:pt x="14958" y="11511"/>
                  </a:lnTo>
                  <a:lnTo>
                    <a:pt x="14958" y="11511"/>
                  </a:lnTo>
                  <a:lnTo>
                    <a:pt x="14847" y="11344"/>
                  </a:lnTo>
                  <a:lnTo>
                    <a:pt x="14754" y="11159"/>
                  </a:lnTo>
                  <a:lnTo>
                    <a:pt x="14680" y="10973"/>
                  </a:lnTo>
                  <a:lnTo>
                    <a:pt x="14606" y="10788"/>
                  </a:lnTo>
                  <a:lnTo>
                    <a:pt x="14495" y="10399"/>
                  </a:lnTo>
                  <a:lnTo>
                    <a:pt x="14402" y="9991"/>
                  </a:lnTo>
                  <a:lnTo>
                    <a:pt x="14291" y="9583"/>
                  </a:lnTo>
                  <a:lnTo>
                    <a:pt x="14235" y="9398"/>
                  </a:lnTo>
                  <a:lnTo>
                    <a:pt x="14161" y="9212"/>
                  </a:lnTo>
                  <a:lnTo>
                    <a:pt x="14068" y="9046"/>
                  </a:lnTo>
                  <a:lnTo>
                    <a:pt x="13976" y="8879"/>
                  </a:lnTo>
                  <a:lnTo>
                    <a:pt x="13846" y="8712"/>
                  </a:lnTo>
                  <a:lnTo>
                    <a:pt x="13716" y="8582"/>
                  </a:lnTo>
                  <a:lnTo>
                    <a:pt x="13716" y="8582"/>
                  </a:lnTo>
                  <a:lnTo>
                    <a:pt x="13549" y="8452"/>
                  </a:lnTo>
                  <a:lnTo>
                    <a:pt x="13383" y="8360"/>
                  </a:lnTo>
                  <a:lnTo>
                    <a:pt x="13216" y="8267"/>
                  </a:lnTo>
                  <a:lnTo>
                    <a:pt x="13030" y="8212"/>
                  </a:lnTo>
                  <a:lnTo>
                    <a:pt x="12827" y="8156"/>
                  </a:lnTo>
                  <a:lnTo>
                    <a:pt x="12641" y="8119"/>
                  </a:lnTo>
                  <a:lnTo>
                    <a:pt x="12233" y="8045"/>
                  </a:lnTo>
                  <a:lnTo>
                    <a:pt x="11826" y="7989"/>
                  </a:lnTo>
                  <a:lnTo>
                    <a:pt x="11418" y="7934"/>
                  </a:lnTo>
                  <a:lnTo>
                    <a:pt x="11214" y="7878"/>
                  </a:lnTo>
                  <a:lnTo>
                    <a:pt x="11029" y="7822"/>
                  </a:lnTo>
                  <a:lnTo>
                    <a:pt x="10843" y="7748"/>
                  </a:lnTo>
                  <a:lnTo>
                    <a:pt x="10658" y="7656"/>
                  </a:lnTo>
                  <a:lnTo>
                    <a:pt x="10658" y="7656"/>
                  </a:lnTo>
                  <a:lnTo>
                    <a:pt x="10547" y="7563"/>
                  </a:lnTo>
                  <a:lnTo>
                    <a:pt x="10417" y="7489"/>
                  </a:lnTo>
                  <a:lnTo>
                    <a:pt x="10213" y="7285"/>
                  </a:lnTo>
                  <a:lnTo>
                    <a:pt x="10046" y="7062"/>
                  </a:lnTo>
                  <a:lnTo>
                    <a:pt x="9880" y="6821"/>
                  </a:lnTo>
                  <a:lnTo>
                    <a:pt x="9731" y="6562"/>
                  </a:lnTo>
                  <a:lnTo>
                    <a:pt x="9602" y="6303"/>
                  </a:lnTo>
                  <a:lnTo>
                    <a:pt x="9342" y="5746"/>
                  </a:lnTo>
                  <a:lnTo>
                    <a:pt x="9083" y="5209"/>
                  </a:lnTo>
                  <a:lnTo>
                    <a:pt x="8953" y="4949"/>
                  </a:lnTo>
                  <a:lnTo>
                    <a:pt x="8786" y="4709"/>
                  </a:lnTo>
                  <a:lnTo>
                    <a:pt x="8619" y="4505"/>
                  </a:lnTo>
                  <a:lnTo>
                    <a:pt x="8415" y="4301"/>
                  </a:lnTo>
                  <a:lnTo>
                    <a:pt x="8193" y="4134"/>
                  </a:lnTo>
                  <a:lnTo>
                    <a:pt x="8082" y="4078"/>
                  </a:lnTo>
                  <a:lnTo>
                    <a:pt x="7952" y="4004"/>
                  </a:lnTo>
                  <a:lnTo>
                    <a:pt x="7952" y="4004"/>
                  </a:lnTo>
                  <a:lnTo>
                    <a:pt x="7804" y="3967"/>
                  </a:lnTo>
                  <a:lnTo>
                    <a:pt x="7655" y="3912"/>
                  </a:lnTo>
                  <a:lnTo>
                    <a:pt x="7340" y="3874"/>
                  </a:lnTo>
                  <a:lnTo>
                    <a:pt x="7025" y="3837"/>
                  </a:lnTo>
                  <a:lnTo>
                    <a:pt x="6710" y="3837"/>
                  </a:lnTo>
                  <a:lnTo>
                    <a:pt x="6395" y="3819"/>
                  </a:lnTo>
                  <a:lnTo>
                    <a:pt x="6080" y="3763"/>
                  </a:lnTo>
                  <a:lnTo>
                    <a:pt x="5932" y="3745"/>
                  </a:lnTo>
                  <a:lnTo>
                    <a:pt x="5802" y="3689"/>
                  </a:lnTo>
                  <a:lnTo>
                    <a:pt x="5654" y="3634"/>
                  </a:lnTo>
                  <a:lnTo>
                    <a:pt x="5524" y="3559"/>
                  </a:lnTo>
                  <a:lnTo>
                    <a:pt x="5524" y="3559"/>
                  </a:lnTo>
                  <a:lnTo>
                    <a:pt x="5394" y="3467"/>
                  </a:lnTo>
                  <a:lnTo>
                    <a:pt x="5265" y="3356"/>
                  </a:lnTo>
                  <a:lnTo>
                    <a:pt x="5153" y="3226"/>
                  </a:lnTo>
                  <a:lnTo>
                    <a:pt x="5061" y="3096"/>
                  </a:lnTo>
                  <a:lnTo>
                    <a:pt x="4875" y="2837"/>
                  </a:lnTo>
                  <a:lnTo>
                    <a:pt x="4690" y="2559"/>
                  </a:lnTo>
                  <a:lnTo>
                    <a:pt x="4690" y="2559"/>
                  </a:lnTo>
                  <a:lnTo>
                    <a:pt x="4486" y="2281"/>
                  </a:lnTo>
                  <a:lnTo>
                    <a:pt x="4264" y="2021"/>
                  </a:lnTo>
                  <a:lnTo>
                    <a:pt x="4023" y="1762"/>
                  </a:lnTo>
                  <a:lnTo>
                    <a:pt x="3763" y="1521"/>
                  </a:lnTo>
                  <a:lnTo>
                    <a:pt x="3504" y="1298"/>
                  </a:lnTo>
                  <a:lnTo>
                    <a:pt x="3226" y="1094"/>
                  </a:lnTo>
                  <a:lnTo>
                    <a:pt x="2929" y="909"/>
                  </a:lnTo>
                  <a:lnTo>
                    <a:pt x="2633" y="742"/>
                  </a:lnTo>
                  <a:lnTo>
                    <a:pt x="2336" y="575"/>
                  </a:lnTo>
                  <a:lnTo>
                    <a:pt x="2021" y="446"/>
                  </a:lnTo>
                  <a:lnTo>
                    <a:pt x="1687" y="316"/>
                  </a:lnTo>
                  <a:lnTo>
                    <a:pt x="1354" y="223"/>
                  </a:lnTo>
                  <a:lnTo>
                    <a:pt x="1020" y="131"/>
                  </a:lnTo>
                  <a:lnTo>
                    <a:pt x="687" y="75"/>
                  </a:lnTo>
                  <a:lnTo>
                    <a:pt x="334" y="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8" y="131"/>
                  </a:lnTo>
                  <a:lnTo>
                    <a:pt x="316" y="260"/>
                  </a:lnTo>
                  <a:lnTo>
                    <a:pt x="446" y="390"/>
                  </a:lnTo>
                  <a:lnTo>
                    <a:pt x="557" y="557"/>
                  </a:lnTo>
                  <a:lnTo>
                    <a:pt x="668" y="724"/>
                  </a:lnTo>
                  <a:lnTo>
                    <a:pt x="761" y="890"/>
                  </a:lnTo>
                  <a:lnTo>
                    <a:pt x="835" y="1076"/>
                  </a:lnTo>
                  <a:lnTo>
                    <a:pt x="890" y="1280"/>
                  </a:lnTo>
                  <a:lnTo>
                    <a:pt x="946" y="1465"/>
                  </a:lnTo>
                  <a:lnTo>
                    <a:pt x="983" y="1669"/>
                  </a:lnTo>
                  <a:lnTo>
                    <a:pt x="1039" y="2095"/>
                  </a:lnTo>
                  <a:lnTo>
                    <a:pt x="1039" y="2521"/>
                  </a:lnTo>
                  <a:lnTo>
                    <a:pt x="1020" y="2929"/>
                  </a:lnTo>
                  <a:lnTo>
                    <a:pt x="1020" y="2929"/>
                  </a:lnTo>
                  <a:lnTo>
                    <a:pt x="928" y="3745"/>
                  </a:lnTo>
                  <a:lnTo>
                    <a:pt x="890" y="4171"/>
                  </a:lnTo>
                  <a:lnTo>
                    <a:pt x="853" y="4579"/>
                  </a:lnTo>
                  <a:lnTo>
                    <a:pt x="853" y="4987"/>
                  </a:lnTo>
                  <a:lnTo>
                    <a:pt x="872" y="5394"/>
                  </a:lnTo>
                  <a:lnTo>
                    <a:pt x="890" y="5580"/>
                  </a:lnTo>
                  <a:lnTo>
                    <a:pt x="928" y="5784"/>
                  </a:lnTo>
                  <a:lnTo>
                    <a:pt x="983" y="5969"/>
                  </a:lnTo>
                  <a:lnTo>
                    <a:pt x="1057" y="6173"/>
                  </a:lnTo>
                  <a:lnTo>
                    <a:pt x="1057" y="6173"/>
                  </a:lnTo>
                  <a:lnTo>
                    <a:pt x="1168" y="6432"/>
                  </a:lnTo>
                  <a:lnTo>
                    <a:pt x="1317" y="6692"/>
                  </a:lnTo>
                  <a:lnTo>
                    <a:pt x="1613" y="7192"/>
                  </a:lnTo>
                  <a:lnTo>
                    <a:pt x="1780" y="7433"/>
                  </a:lnTo>
                  <a:lnTo>
                    <a:pt x="1928" y="7674"/>
                  </a:lnTo>
                  <a:lnTo>
                    <a:pt x="2058" y="7934"/>
                  </a:lnTo>
                  <a:lnTo>
                    <a:pt x="2169" y="8212"/>
                  </a:lnTo>
                  <a:lnTo>
                    <a:pt x="2169" y="8212"/>
                  </a:lnTo>
                  <a:lnTo>
                    <a:pt x="2243" y="8471"/>
                  </a:lnTo>
                  <a:lnTo>
                    <a:pt x="2281" y="8731"/>
                  </a:lnTo>
                  <a:lnTo>
                    <a:pt x="2299" y="8990"/>
                  </a:lnTo>
                  <a:lnTo>
                    <a:pt x="2318" y="9249"/>
                  </a:lnTo>
                  <a:lnTo>
                    <a:pt x="2299" y="9509"/>
                  </a:lnTo>
                  <a:lnTo>
                    <a:pt x="2281" y="9787"/>
                  </a:lnTo>
                  <a:lnTo>
                    <a:pt x="2225" y="10324"/>
                  </a:lnTo>
                  <a:lnTo>
                    <a:pt x="2169" y="10862"/>
                  </a:lnTo>
                  <a:lnTo>
                    <a:pt x="2151" y="11121"/>
                  </a:lnTo>
                  <a:lnTo>
                    <a:pt x="2151" y="11381"/>
                  </a:lnTo>
                  <a:lnTo>
                    <a:pt x="2169" y="11640"/>
                  </a:lnTo>
                  <a:lnTo>
                    <a:pt x="2188" y="11900"/>
                  </a:lnTo>
                  <a:lnTo>
                    <a:pt x="2243" y="12159"/>
                  </a:lnTo>
                  <a:lnTo>
                    <a:pt x="2318" y="12419"/>
                  </a:lnTo>
                  <a:lnTo>
                    <a:pt x="2318" y="12419"/>
                  </a:lnTo>
                  <a:lnTo>
                    <a:pt x="2392" y="12604"/>
                  </a:lnTo>
                  <a:lnTo>
                    <a:pt x="2484" y="12808"/>
                  </a:lnTo>
                  <a:lnTo>
                    <a:pt x="2596" y="12975"/>
                  </a:lnTo>
                  <a:lnTo>
                    <a:pt x="2725" y="13160"/>
                  </a:lnTo>
                  <a:lnTo>
                    <a:pt x="2985" y="13494"/>
                  </a:lnTo>
                  <a:lnTo>
                    <a:pt x="3263" y="13827"/>
                  </a:lnTo>
                  <a:lnTo>
                    <a:pt x="3541" y="14161"/>
                  </a:lnTo>
                  <a:lnTo>
                    <a:pt x="3800" y="14513"/>
                  </a:lnTo>
                  <a:lnTo>
                    <a:pt x="3912" y="14680"/>
                  </a:lnTo>
                  <a:lnTo>
                    <a:pt x="4023" y="14865"/>
                  </a:lnTo>
                  <a:lnTo>
                    <a:pt x="4115" y="15051"/>
                  </a:lnTo>
                  <a:lnTo>
                    <a:pt x="4208" y="15255"/>
                  </a:lnTo>
                  <a:lnTo>
                    <a:pt x="4208" y="15255"/>
                  </a:lnTo>
                  <a:lnTo>
                    <a:pt x="4282" y="15533"/>
                  </a:lnTo>
                  <a:lnTo>
                    <a:pt x="4319" y="15811"/>
                  </a:lnTo>
                  <a:lnTo>
                    <a:pt x="4356" y="16107"/>
                  </a:lnTo>
                  <a:lnTo>
                    <a:pt x="4356" y="16404"/>
                  </a:lnTo>
                  <a:lnTo>
                    <a:pt x="4356" y="16700"/>
                  </a:lnTo>
                  <a:lnTo>
                    <a:pt x="4338" y="16997"/>
                  </a:lnTo>
                  <a:lnTo>
                    <a:pt x="4282" y="17590"/>
                  </a:lnTo>
                  <a:lnTo>
                    <a:pt x="4264" y="17887"/>
                  </a:lnTo>
                  <a:lnTo>
                    <a:pt x="4245" y="18183"/>
                  </a:lnTo>
                  <a:lnTo>
                    <a:pt x="4264" y="18461"/>
                  </a:lnTo>
                  <a:lnTo>
                    <a:pt x="4282" y="18739"/>
                  </a:lnTo>
                  <a:lnTo>
                    <a:pt x="4338" y="19017"/>
                  </a:lnTo>
                  <a:lnTo>
                    <a:pt x="4412" y="19277"/>
                  </a:lnTo>
                  <a:lnTo>
                    <a:pt x="4523" y="19518"/>
                  </a:lnTo>
                  <a:lnTo>
                    <a:pt x="4671" y="19758"/>
                  </a:lnTo>
                  <a:lnTo>
                    <a:pt x="4671" y="19758"/>
                  </a:lnTo>
                  <a:lnTo>
                    <a:pt x="4820" y="19925"/>
                  </a:lnTo>
                  <a:lnTo>
                    <a:pt x="4987" y="20074"/>
                  </a:lnTo>
                  <a:lnTo>
                    <a:pt x="5153" y="20203"/>
                  </a:lnTo>
                  <a:lnTo>
                    <a:pt x="5339" y="20333"/>
                  </a:lnTo>
                  <a:lnTo>
                    <a:pt x="5728" y="20555"/>
                  </a:lnTo>
                  <a:lnTo>
                    <a:pt x="6136" y="20741"/>
                  </a:lnTo>
                  <a:lnTo>
                    <a:pt x="6543" y="20945"/>
                  </a:lnTo>
                  <a:lnTo>
                    <a:pt x="6747" y="21056"/>
                  </a:lnTo>
                  <a:lnTo>
                    <a:pt x="6933" y="21186"/>
                  </a:lnTo>
                  <a:lnTo>
                    <a:pt x="7099" y="21315"/>
                  </a:lnTo>
                  <a:lnTo>
                    <a:pt x="7266" y="21445"/>
                  </a:lnTo>
                  <a:lnTo>
                    <a:pt x="7415" y="21612"/>
                  </a:lnTo>
                  <a:lnTo>
                    <a:pt x="7526" y="21797"/>
                  </a:lnTo>
                  <a:lnTo>
                    <a:pt x="7526" y="21797"/>
                  </a:lnTo>
                  <a:lnTo>
                    <a:pt x="7600" y="21927"/>
                  </a:lnTo>
                  <a:lnTo>
                    <a:pt x="7674" y="22057"/>
                  </a:lnTo>
                  <a:lnTo>
                    <a:pt x="7767" y="22353"/>
                  </a:lnTo>
                  <a:lnTo>
                    <a:pt x="7878" y="22631"/>
                  </a:lnTo>
                  <a:lnTo>
                    <a:pt x="7989" y="22909"/>
                  </a:lnTo>
                  <a:lnTo>
                    <a:pt x="7989" y="22909"/>
                  </a:lnTo>
                  <a:lnTo>
                    <a:pt x="8119" y="23132"/>
                  </a:lnTo>
                  <a:lnTo>
                    <a:pt x="8267" y="23336"/>
                  </a:lnTo>
                  <a:lnTo>
                    <a:pt x="8434" y="23521"/>
                  </a:lnTo>
                  <a:lnTo>
                    <a:pt x="8619" y="23688"/>
                  </a:lnTo>
                  <a:lnTo>
                    <a:pt x="8823" y="23836"/>
                  </a:lnTo>
                  <a:lnTo>
                    <a:pt x="9046" y="23966"/>
                  </a:lnTo>
                  <a:lnTo>
                    <a:pt x="9268" y="24077"/>
                  </a:lnTo>
                  <a:lnTo>
                    <a:pt x="9509" y="24170"/>
                  </a:lnTo>
                  <a:lnTo>
                    <a:pt x="9768" y="24244"/>
                  </a:lnTo>
                  <a:lnTo>
                    <a:pt x="10028" y="24299"/>
                  </a:lnTo>
                  <a:lnTo>
                    <a:pt x="10287" y="24355"/>
                  </a:lnTo>
                  <a:lnTo>
                    <a:pt x="10565" y="24392"/>
                  </a:lnTo>
                  <a:lnTo>
                    <a:pt x="10825" y="24429"/>
                  </a:lnTo>
                  <a:lnTo>
                    <a:pt x="11103" y="24448"/>
                  </a:lnTo>
                  <a:lnTo>
                    <a:pt x="11622" y="24429"/>
                  </a:lnTo>
                  <a:lnTo>
                    <a:pt x="11622" y="24429"/>
                  </a:lnTo>
                  <a:lnTo>
                    <a:pt x="11992" y="24411"/>
                  </a:lnTo>
                  <a:lnTo>
                    <a:pt x="12363" y="24374"/>
                  </a:lnTo>
                  <a:lnTo>
                    <a:pt x="12734" y="24318"/>
                  </a:lnTo>
                  <a:lnTo>
                    <a:pt x="13123" y="24244"/>
                  </a:lnTo>
                  <a:lnTo>
                    <a:pt x="13512" y="24170"/>
                  </a:lnTo>
                  <a:lnTo>
                    <a:pt x="13902" y="24058"/>
                  </a:lnTo>
                  <a:lnTo>
                    <a:pt x="14699" y="23836"/>
                  </a:lnTo>
                  <a:lnTo>
                    <a:pt x="15477" y="23577"/>
                  </a:lnTo>
                  <a:lnTo>
                    <a:pt x="16237" y="23280"/>
                  </a:lnTo>
                  <a:lnTo>
                    <a:pt x="16960" y="22965"/>
                  </a:lnTo>
                  <a:lnTo>
                    <a:pt x="17627" y="226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0661805" y="3399600"/>
              <a:ext cx="607492" cy="822295"/>
            </a:xfrm>
            <a:custGeom>
              <a:avLst/>
              <a:gdLst/>
              <a:ahLst/>
              <a:cxnLst/>
              <a:rect l="l" t="t" r="r" b="b"/>
              <a:pathLst>
                <a:path w="15255" h="20649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19" y="112"/>
                  </a:lnTo>
                  <a:lnTo>
                    <a:pt x="37" y="149"/>
                  </a:lnTo>
                  <a:lnTo>
                    <a:pt x="74" y="168"/>
                  </a:lnTo>
                  <a:lnTo>
                    <a:pt x="167" y="205"/>
                  </a:lnTo>
                  <a:lnTo>
                    <a:pt x="260" y="260"/>
                  </a:lnTo>
                  <a:lnTo>
                    <a:pt x="334" y="316"/>
                  </a:lnTo>
                  <a:lnTo>
                    <a:pt x="408" y="390"/>
                  </a:lnTo>
                  <a:lnTo>
                    <a:pt x="464" y="464"/>
                  </a:lnTo>
                  <a:lnTo>
                    <a:pt x="519" y="557"/>
                  </a:lnTo>
                  <a:lnTo>
                    <a:pt x="612" y="742"/>
                  </a:lnTo>
                  <a:lnTo>
                    <a:pt x="686" y="965"/>
                  </a:lnTo>
                  <a:lnTo>
                    <a:pt x="723" y="1187"/>
                  </a:lnTo>
                  <a:lnTo>
                    <a:pt x="742" y="1428"/>
                  </a:lnTo>
                  <a:lnTo>
                    <a:pt x="723" y="1650"/>
                  </a:lnTo>
                  <a:lnTo>
                    <a:pt x="705" y="1928"/>
                  </a:lnTo>
                  <a:lnTo>
                    <a:pt x="686" y="2355"/>
                  </a:lnTo>
                  <a:lnTo>
                    <a:pt x="668" y="2559"/>
                  </a:lnTo>
                  <a:lnTo>
                    <a:pt x="686" y="2763"/>
                  </a:lnTo>
                  <a:lnTo>
                    <a:pt x="705" y="2966"/>
                  </a:lnTo>
                  <a:lnTo>
                    <a:pt x="760" y="3152"/>
                  </a:lnTo>
                  <a:lnTo>
                    <a:pt x="816" y="3337"/>
                  </a:lnTo>
                  <a:lnTo>
                    <a:pt x="927" y="3522"/>
                  </a:lnTo>
                  <a:lnTo>
                    <a:pt x="1057" y="3671"/>
                  </a:lnTo>
                  <a:lnTo>
                    <a:pt x="1186" y="3800"/>
                  </a:lnTo>
                  <a:lnTo>
                    <a:pt x="1353" y="3912"/>
                  </a:lnTo>
                  <a:lnTo>
                    <a:pt x="1520" y="4023"/>
                  </a:lnTo>
                  <a:lnTo>
                    <a:pt x="1705" y="4097"/>
                  </a:lnTo>
                  <a:lnTo>
                    <a:pt x="1891" y="4171"/>
                  </a:lnTo>
                  <a:lnTo>
                    <a:pt x="2261" y="4282"/>
                  </a:lnTo>
                  <a:lnTo>
                    <a:pt x="2669" y="4412"/>
                  </a:lnTo>
                  <a:lnTo>
                    <a:pt x="2855" y="4486"/>
                  </a:lnTo>
                  <a:lnTo>
                    <a:pt x="3040" y="4579"/>
                  </a:lnTo>
                  <a:lnTo>
                    <a:pt x="3225" y="4672"/>
                  </a:lnTo>
                  <a:lnTo>
                    <a:pt x="3392" y="4801"/>
                  </a:lnTo>
                  <a:lnTo>
                    <a:pt x="3540" y="4950"/>
                  </a:lnTo>
                  <a:lnTo>
                    <a:pt x="3689" y="5098"/>
                  </a:lnTo>
                  <a:lnTo>
                    <a:pt x="3818" y="5265"/>
                  </a:lnTo>
                  <a:lnTo>
                    <a:pt x="3911" y="5450"/>
                  </a:lnTo>
                  <a:lnTo>
                    <a:pt x="4004" y="5635"/>
                  </a:lnTo>
                  <a:lnTo>
                    <a:pt x="4078" y="5839"/>
                  </a:lnTo>
                  <a:lnTo>
                    <a:pt x="4133" y="6099"/>
                  </a:lnTo>
                  <a:lnTo>
                    <a:pt x="4171" y="6377"/>
                  </a:lnTo>
                  <a:lnTo>
                    <a:pt x="4189" y="6914"/>
                  </a:lnTo>
                  <a:lnTo>
                    <a:pt x="4208" y="7359"/>
                  </a:lnTo>
                  <a:lnTo>
                    <a:pt x="4226" y="7581"/>
                  </a:lnTo>
                  <a:lnTo>
                    <a:pt x="4263" y="7785"/>
                  </a:lnTo>
                  <a:lnTo>
                    <a:pt x="4300" y="8008"/>
                  </a:lnTo>
                  <a:lnTo>
                    <a:pt x="4374" y="8193"/>
                  </a:lnTo>
                  <a:lnTo>
                    <a:pt x="4467" y="8397"/>
                  </a:lnTo>
                  <a:lnTo>
                    <a:pt x="4578" y="8582"/>
                  </a:lnTo>
                  <a:lnTo>
                    <a:pt x="4727" y="8731"/>
                  </a:lnTo>
                  <a:lnTo>
                    <a:pt x="4893" y="8879"/>
                  </a:lnTo>
                  <a:lnTo>
                    <a:pt x="5060" y="8990"/>
                  </a:lnTo>
                  <a:lnTo>
                    <a:pt x="5246" y="9101"/>
                  </a:lnTo>
                  <a:lnTo>
                    <a:pt x="5449" y="9175"/>
                  </a:lnTo>
                  <a:lnTo>
                    <a:pt x="5653" y="9268"/>
                  </a:lnTo>
                  <a:lnTo>
                    <a:pt x="6061" y="9398"/>
                  </a:lnTo>
                  <a:lnTo>
                    <a:pt x="6506" y="9546"/>
                  </a:lnTo>
                  <a:lnTo>
                    <a:pt x="6710" y="9620"/>
                  </a:lnTo>
                  <a:lnTo>
                    <a:pt x="6914" y="9713"/>
                  </a:lnTo>
                  <a:lnTo>
                    <a:pt x="7173" y="9880"/>
                  </a:lnTo>
                  <a:lnTo>
                    <a:pt x="7395" y="10065"/>
                  </a:lnTo>
                  <a:lnTo>
                    <a:pt x="7599" y="10269"/>
                  </a:lnTo>
                  <a:lnTo>
                    <a:pt x="7785" y="10510"/>
                  </a:lnTo>
                  <a:lnTo>
                    <a:pt x="7933" y="10751"/>
                  </a:lnTo>
                  <a:lnTo>
                    <a:pt x="8063" y="11029"/>
                  </a:lnTo>
                  <a:lnTo>
                    <a:pt x="8155" y="11307"/>
                  </a:lnTo>
                  <a:lnTo>
                    <a:pt x="8192" y="11585"/>
                  </a:lnTo>
                  <a:lnTo>
                    <a:pt x="8211" y="11807"/>
                  </a:lnTo>
                  <a:lnTo>
                    <a:pt x="8211" y="12011"/>
                  </a:lnTo>
                  <a:lnTo>
                    <a:pt x="8192" y="12437"/>
                  </a:lnTo>
                  <a:lnTo>
                    <a:pt x="8192" y="12790"/>
                  </a:lnTo>
                  <a:lnTo>
                    <a:pt x="8192" y="13160"/>
                  </a:lnTo>
                  <a:lnTo>
                    <a:pt x="8211" y="13327"/>
                  </a:lnTo>
                  <a:lnTo>
                    <a:pt x="8230" y="13512"/>
                  </a:lnTo>
                  <a:lnTo>
                    <a:pt x="8285" y="13679"/>
                  </a:lnTo>
                  <a:lnTo>
                    <a:pt x="8341" y="13846"/>
                  </a:lnTo>
                  <a:lnTo>
                    <a:pt x="8433" y="14013"/>
                  </a:lnTo>
                  <a:lnTo>
                    <a:pt x="8545" y="14180"/>
                  </a:lnTo>
                  <a:lnTo>
                    <a:pt x="8674" y="14328"/>
                  </a:lnTo>
                  <a:lnTo>
                    <a:pt x="8823" y="14476"/>
                  </a:lnTo>
                  <a:lnTo>
                    <a:pt x="8989" y="14606"/>
                  </a:lnTo>
                  <a:lnTo>
                    <a:pt x="9175" y="14736"/>
                  </a:lnTo>
                  <a:lnTo>
                    <a:pt x="9379" y="14866"/>
                  </a:lnTo>
                  <a:lnTo>
                    <a:pt x="9601" y="14958"/>
                  </a:lnTo>
                  <a:lnTo>
                    <a:pt x="9990" y="15125"/>
                  </a:lnTo>
                  <a:lnTo>
                    <a:pt x="10398" y="15255"/>
                  </a:lnTo>
                  <a:lnTo>
                    <a:pt x="10769" y="15384"/>
                  </a:lnTo>
                  <a:lnTo>
                    <a:pt x="11139" y="15533"/>
                  </a:lnTo>
                  <a:lnTo>
                    <a:pt x="11473" y="15700"/>
                  </a:lnTo>
                  <a:lnTo>
                    <a:pt x="11807" y="15903"/>
                  </a:lnTo>
                  <a:lnTo>
                    <a:pt x="12122" y="16126"/>
                  </a:lnTo>
                  <a:lnTo>
                    <a:pt x="12437" y="16385"/>
                  </a:lnTo>
                  <a:lnTo>
                    <a:pt x="12733" y="16663"/>
                  </a:lnTo>
                  <a:lnTo>
                    <a:pt x="13030" y="16960"/>
                  </a:lnTo>
                  <a:lnTo>
                    <a:pt x="13308" y="17312"/>
                  </a:lnTo>
                  <a:lnTo>
                    <a:pt x="13586" y="17664"/>
                  </a:lnTo>
                  <a:lnTo>
                    <a:pt x="13808" y="18016"/>
                  </a:lnTo>
                  <a:lnTo>
                    <a:pt x="14031" y="18369"/>
                  </a:lnTo>
                  <a:lnTo>
                    <a:pt x="14235" y="18739"/>
                  </a:lnTo>
                  <a:lnTo>
                    <a:pt x="14420" y="19110"/>
                  </a:lnTo>
                  <a:lnTo>
                    <a:pt x="14772" y="19851"/>
                  </a:lnTo>
                  <a:lnTo>
                    <a:pt x="15087" y="20593"/>
                  </a:lnTo>
                  <a:lnTo>
                    <a:pt x="15124" y="20630"/>
                  </a:lnTo>
                  <a:lnTo>
                    <a:pt x="15180" y="20648"/>
                  </a:lnTo>
                  <a:lnTo>
                    <a:pt x="15198" y="20648"/>
                  </a:lnTo>
                  <a:lnTo>
                    <a:pt x="15236" y="20630"/>
                  </a:lnTo>
                  <a:lnTo>
                    <a:pt x="15254" y="20593"/>
                  </a:lnTo>
                  <a:lnTo>
                    <a:pt x="15254" y="20556"/>
                  </a:lnTo>
                  <a:lnTo>
                    <a:pt x="15254" y="20537"/>
                  </a:lnTo>
                  <a:lnTo>
                    <a:pt x="14920" y="19777"/>
                  </a:lnTo>
                  <a:lnTo>
                    <a:pt x="14568" y="19017"/>
                  </a:lnTo>
                  <a:lnTo>
                    <a:pt x="14383" y="18647"/>
                  </a:lnTo>
                  <a:lnTo>
                    <a:pt x="14179" y="18276"/>
                  </a:lnTo>
                  <a:lnTo>
                    <a:pt x="13957" y="17924"/>
                  </a:lnTo>
                  <a:lnTo>
                    <a:pt x="13716" y="17572"/>
                  </a:lnTo>
                  <a:lnTo>
                    <a:pt x="13456" y="17201"/>
                  </a:lnTo>
                  <a:lnTo>
                    <a:pt x="13160" y="16849"/>
                  </a:lnTo>
                  <a:lnTo>
                    <a:pt x="12863" y="16534"/>
                  </a:lnTo>
                  <a:lnTo>
                    <a:pt x="12548" y="16237"/>
                  </a:lnTo>
                  <a:lnTo>
                    <a:pt x="12233" y="15978"/>
                  </a:lnTo>
                  <a:lnTo>
                    <a:pt x="11899" y="15755"/>
                  </a:lnTo>
                  <a:lnTo>
                    <a:pt x="11566" y="15551"/>
                  </a:lnTo>
                  <a:lnTo>
                    <a:pt x="11214" y="15384"/>
                  </a:lnTo>
                  <a:lnTo>
                    <a:pt x="10824" y="15236"/>
                  </a:lnTo>
                  <a:lnTo>
                    <a:pt x="10454" y="15106"/>
                  </a:lnTo>
                  <a:lnTo>
                    <a:pt x="10046" y="14958"/>
                  </a:lnTo>
                  <a:lnTo>
                    <a:pt x="9657" y="14810"/>
                  </a:lnTo>
                  <a:lnTo>
                    <a:pt x="9342" y="14643"/>
                  </a:lnTo>
                  <a:lnTo>
                    <a:pt x="9175" y="14550"/>
                  </a:lnTo>
                  <a:lnTo>
                    <a:pt x="9027" y="14421"/>
                  </a:lnTo>
                  <a:lnTo>
                    <a:pt x="8860" y="14291"/>
                  </a:lnTo>
                  <a:lnTo>
                    <a:pt x="8730" y="14143"/>
                  </a:lnTo>
                  <a:lnTo>
                    <a:pt x="8600" y="13976"/>
                  </a:lnTo>
                  <a:lnTo>
                    <a:pt x="8508" y="13791"/>
                  </a:lnTo>
                  <a:lnTo>
                    <a:pt x="8452" y="13624"/>
                  </a:lnTo>
                  <a:lnTo>
                    <a:pt x="8396" y="13475"/>
                  </a:lnTo>
                  <a:lnTo>
                    <a:pt x="8378" y="13309"/>
                  </a:lnTo>
                  <a:lnTo>
                    <a:pt x="8359" y="13142"/>
                  </a:lnTo>
                  <a:lnTo>
                    <a:pt x="8359" y="12790"/>
                  </a:lnTo>
                  <a:lnTo>
                    <a:pt x="8378" y="12437"/>
                  </a:lnTo>
                  <a:lnTo>
                    <a:pt x="8396" y="12011"/>
                  </a:lnTo>
                  <a:lnTo>
                    <a:pt x="8396" y="11789"/>
                  </a:lnTo>
                  <a:lnTo>
                    <a:pt x="8378" y="11566"/>
                  </a:lnTo>
                  <a:lnTo>
                    <a:pt x="8322" y="11251"/>
                  </a:lnTo>
                  <a:lnTo>
                    <a:pt x="8230" y="10955"/>
                  </a:lnTo>
                  <a:lnTo>
                    <a:pt x="8100" y="10677"/>
                  </a:lnTo>
                  <a:lnTo>
                    <a:pt x="7933" y="10399"/>
                  </a:lnTo>
                  <a:lnTo>
                    <a:pt x="7748" y="10158"/>
                  </a:lnTo>
                  <a:lnTo>
                    <a:pt x="7525" y="9935"/>
                  </a:lnTo>
                  <a:lnTo>
                    <a:pt x="7266" y="9731"/>
                  </a:lnTo>
                  <a:lnTo>
                    <a:pt x="7006" y="9565"/>
                  </a:lnTo>
                  <a:lnTo>
                    <a:pt x="6784" y="9472"/>
                  </a:lnTo>
                  <a:lnTo>
                    <a:pt x="6561" y="9379"/>
                  </a:lnTo>
                  <a:lnTo>
                    <a:pt x="6117" y="9231"/>
                  </a:lnTo>
                  <a:lnTo>
                    <a:pt x="5709" y="9101"/>
                  </a:lnTo>
                  <a:lnTo>
                    <a:pt x="5524" y="9027"/>
                  </a:lnTo>
                  <a:lnTo>
                    <a:pt x="5338" y="8953"/>
                  </a:lnTo>
                  <a:lnTo>
                    <a:pt x="5153" y="8860"/>
                  </a:lnTo>
                  <a:lnTo>
                    <a:pt x="5005" y="8749"/>
                  </a:lnTo>
                  <a:lnTo>
                    <a:pt x="4856" y="8619"/>
                  </a:lnTo>
                  <a:lnTo>
                    <a:pt x="4727" y="8471"/>
                  </a:lnTo>
                  <a:lnTo>
                    <a:pt x="4615" y="8304"/>
                  </a:lnTo>
                  <a:lnTo>
                    <a:pt x="4541" y="8138"/>
                  </a:lnTo>
                  <a:lnTo>
                    <a:pt x="4467" y="7952"/>
                  </a:lnTo>
                  <a:lnTo>
                    <a:pt x="4430" y="7748"/>
                  </a:lnTo>
                  <a:lnTo>
                    <a:pt x="4393" y="7544"/>
                  </a:lnTo>
                  <a:lnTo>
                    <a:pt x="4374" y="7341"/>
                  </a:lnTo>
                  <a:lnTo>
                    <a:pt x="4356" y="6914"/>
                  </a:lnTo>
                  <a:lnTo>
                    <a:pt x="4356" y="6636"/>
                  </a:lnTo>
                  <a:lnTo>
                    <a:pt x="4337" y="6340"/>
                  </a:lnTo>
                  <a:lnTo>
                    <a:pt x="4300" y="6062"/>
                  </a:lnTo>
                  <a:lnTo>
                    <a:pt x="4245" y="5784"/>
                  </a:lnTo>
                  <a:lnTo>
                    <a:pt x="4171" y="5580"/>
                  </a:lnTo>
                  <a:lnTo>
                    <a:pt x="4078" y="5376"/>
                  </a:lnTo>
                  <a:lnTo>
                    <a:pt x="3948" y="5172"/>
                  </a:lnTo>
                  <a:lnTo>
                    <a:pt x="3818" y="4987"/>
                  </a:lnTo>
                  <a:lnTo>
                    <a:pt x="3670" y="4820"/>
                  </a:lnTo>
                  <a:lnTo>
                    <a:pt x="3503" y="4672"/>
                  </a:lnTo>
                  <a:lnTo>
                    <a:pt x="3318" y="4542"/>
                  </a:lnTo>
                  <a:lnTo>
                    <a:pt x="3133" y="4412"/>
                  </a:lnTo>
                  <a:lnTo>
                    <a:pt x="2929" y="4338"/>
                  </a:lnTo>
                  <a:lnTo>
                    <a:pt x="2725" y="4245"/>
                  </a:lnTo>
                  <a:lnTo>
                    <a:pt x="2317" y="4116"/>
                  </a:lnTo>
                  <a:lnTo>
                    <a:pt x="1946" y="4004"/>
                  </a:lnTo>
                  <a:lnTo>
                    <a:pt x="1780" y="3930"/>
                  </a:lnTo>
                  <a:lnTo>
                    <a:pt x="1613" y="3856"/>
                  </a:lnTo>
                  <a:lnTo>
                    <a:pt x="1446" y="3782"/>
                  </a:lnTo>
                  <a:lnTo>
                    <a:pt x="1316" y="3671"/>
                  </a:lnTo>
                  <a:lnTo>
                    <a:pt x="1186" y="3560"/>
                  </a:lnTo>
                  <a:lnTo>
                    <a:pt x="1075" y="3430"/>
                  </a:lnTo>
                  <a:lnTo>
                    <a:pt x="983" y="3263"/>
                  </a:lnTo>
                  <a:lnTo>
                    <a:pt x="908" y="3096"/>
                  </a:lnTo>
                  <a:lnTo>
                    <a:pt x="871" y="2911"/>
                  </a:lnTo>
                  <a:lnTo>
                    <a:pt x="853" y="2725"/>
                  </a:lnTo>
                  <a:lnTo>
                    <a:pt x="853" y="2540"/>
                  </a:lnTo>
                  <a:lnTo>
                    <a:pt x="853" y="2336"/>
                  </a:lnTo>
                  <a:lnTo>
                    <a:pt x="871" y="1947"/>
                  </a:lnTo>
                  <a:lnTo>
                    <a:pt x="908" y="1650"/>
                  </a:lnTo>
                  <a:lnTo>
                    <a:pt x="908" y="1410"/>
                  </a:lnTo>
                  <a:lnTo>
                    <a:pt x="890" y="1150"/>
                  </a:lnTo>
                  <a:lnTo>
                    <a:pt x="834" y="909"/>
                  </a:lnTo>
                  <a:lnTo>
                    <a:pt x="760" y="668"/>
                  </a:lnTo>
                  <a:lnTo>
                    <a:pt x="668" y="446"/>
                  </a:lnTo>
                  <a:lnTo>
                    <a:pt x="593" y="335"/>
                  </a:lnTo>
                  <a:lnTo>
                    <a:pt x="519" y="242"/>
                  </a:lnTo>
                  <a:lnTo>
                    <a:pt x="427" y="168"/>
                  </a:lnTo>
                  <a:lnTo>
                    <a:pt x="334" y="94"/>
                  </a:lnTo>
                  <a:lnTo>
                    <a:pt x="241" y="38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0999844" y="3696310"/>
              <a:ext cx="95972" cy="267966"/>
            </a:xfrm>
            <a:custGeom>
              <a:avLst/>
              <a:gdLst/>
              <a:ahLst/>
              <a:cxnLst/>
              <a:rect l="l" t="t" r="r" b="b"/>
              <a:pathLst>
                <a:path w="2410" h="6729" extrusionOk="0">
                  <a:moveTo>
                    <a:pt x="2280" y="1"/>
                  </a:moveTo>
                  <a:lnTo>
                    <a:pt x="2261" y="19"/>
                  </a:lnTo>
                  <a:lnTo>
                    <a:pt x="2243" y="56"/>
                  </a:lnTo>
                  <a:lnTo>
                    <a:pt x="0" y="6618"/>
                  </a:lnTo>
                  <a:lnTo>
                    <a:pt x="0" y="6636"/>
                  </a:lnTo>
                  <a:lnTo>
                    <a:pt x="19" y="6673"/>
                  </a:lnTo>
                  <a:lnTo>
                    <a:pt x="37" y="6710"/>
                  </a:lnTo>
                  <a:lnTo>
                    <a:pt x="56" y="6710"/>
                  </a:lnTo>
                  <a:lnTo>
                    <a:pt x="93" y="6729"/>
                  </a:lnTo>
                  <a:lnTo>
                    <a:pt x="130" y="6710"/>
                  </a:lnTo>
                  <a:lnTo>
                    <a:pt x="167" y="6673"/>
                  </a:lnTo>
                  <a:lnTo>
                    <a:pt x="2409" y="112"/>
                  </a:lnTo>
                  <a:lnTo>
                    <a:pt x="2409" y="75"/>
                  </a:lnTo>
                  <a:lnTo>
                    <a:pt x="2391" y="38"/>
                  </a:lnTo>
                  <a:lnTo>
                    <a:pt x="2372" y="19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0843348" y="3553868"/>
              <a:ext cx="70167" cy="188998"/>
            </a:xfrm>
            <a:custGeom>
              <a:avLst/>
              <a:gdLst/>
              <a:ahLst/>
              <a:cxnLst/>
              <a:rect l="l" t="t" r="r" b="b"/>
              <a:pathLst>
                <a:path w="1762" h="4746" extrusionOk="0">
                  <a:moveTo>
                    <a:pt x="1650" y="1"/>
                  </a:moveTo>
                  <a:lnTo>
                    <a:pt x="1613" y="19"/>
                  </a:lnTo>
                  <a:lnTo>
                    <a:pt x="1595" y="56"/>
                  </a:lnTo>
                  <a:lnTo>
                    <a:pt x="19" y="4616"/>
                  </a:lnTo>
                  <a:lnTo>
                    <a:pt x="1" y="4653"/>
                  </a:lnTo>
                  <a:lnTo>
                    <a:pt x="19" y="4690"/>
                  </a:lnTo>
                  <a:lnTo>
                    <a:pt x="38" y="4708"/>
                  </a:lnTo>
                  <a:lnTo>
                    <a:pt x="75" y="4727"/>
                  </a:lnTo>
                  <a:lnTo>
                    <a:pt x="93" y="4745"/>
                  </a:lnTo>
                  <a:lnTo>
                    <a:pt x="149" y="4727"/>
                  </a:lnTo>
                  <a:lnTo>
                    <a:pt x="186" y="4671"/>
                  </a:lnTo>
                  <a:lnTo>
                    <a:pt x="1762" y="112"/>
                  </a:lnTo>
                  <a:lnTo>
                    <a:pt x="1762" y="75"/>
                  </a:lnTo>
                  <a:lnTo>
                    <a:pt x="1762" y="38"/>
                  </a:lnTo>
                  <a:lnTo>
                    <a:pt x="1743" y="1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0709033" y="3454952"/>
              <a:ext cx="48743" cy="98242"/>
            </a:xfrm>
            <a:custGeom>
              <a:avLst/>
              <a:gdLst/>
              <a:ahLst/>
              <a:cxnLst/>
              <a:rect l="l" t="t" r="r" b="b"/>
              <a:pathLst>
                <a:path w="1224" h="2467" extrusionOk="0">
                  <a:moveTo>
                    <a:pt x="1131" y="1"/>
                  </a:moveTo>
                  <a:lnTo>
                    <a:pt x="1094" y="20"/>
                  </a:lnTo>
                  <a:lnTo>
                    <a:pt x="1075" y="38"/>
                  </a:lnTo>
                  <a:lnTo>
                    <a:pt x="1057" y="57"/>
                  </a:lnTo>
                  <a:lnTo>
                    <a:pt x="19" y="2336"/>
                  </a:lnTo>
                  <a:lnTo>
                    <a:pt x="0" y="2373"/>
                  </a:lnTo>
                  <a:lnTo>
                    <a:pt x="0" y="2410"/>
                  </a:lnTo>
                  <a:lnTo>
                    <a:pt x="19" y="2429"/>
                  </a:lnTo>
                  <a:lnTo>
                    <a:pt x="56" y="2448"/>
                  </a:lnTo>
                  <a:lnTo>
                    <a:pt x="93" y="2466"/>
                  </a:lnTo>
                  <a:lnTo>
                    <a:pt x="130" y="2448"/>
                  </a:lnTo>
                  <a:lnTo>
                    <a:pt x="167" y="2410"/>
                  </a:lnTo>
                  <a:lnTo>
                    <a:pt x="1205" y="131"/>
                  </a:lnTo>
                  <a:lnTo>
                    <a:pt x="1224" y="94"/>
                  </a:lnTo>
                  <a:lnTo>
                    <a:pt x="1205" y="57"/>
                  </a:lnTo>
                  <a:lnTo>
                    <a:pt x="1187" y="38"/>
                  </a:lnTo>
                  <a:lnTo>
                    <a:pt x="1168" y="20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10653682" y="3602570"/>
              <a:ext cx="165383" cy="11867"/>
            </a:xfrm>
            <a:custGeom>
              <a:avLst/>
              <a:gdLst/>
              <a:ahLst/>
              <a:cxnLst/>
              <a:rect l="l" t="t" r="r" b="b"/>
              <a:pathLst>
                <a:path w="4153" h="298" extrusionOk="0">
                  <a:moveTo>
                    <a:pt x="4059" y="1"/>
                  </a:moveTo>
                  <a:lnTo>
                    <a:pt x="93" y="112"/>
                  </a:lnTo>
                  <a:lnTo>
                    <a:pt x="56" y="131"/>
                  </a:lnTo>
                  <a:lnTo>
                    <a:pt x="19" y="149"/>
                  </a:lnTo>
                  <a:lnTo>
                    <a:pt x="0" y="168"/>
                  </a:lnTo>
                  <a:lnTo>
                    <a:pt x="0" y="205"/>
                  </a:lnTo>
                  <a:lnTo>
                    <a:pt x="19" y="242"/>
                  </a:lnTo>
                  <a:lnTo>
                    <a:pt x="37" y="279"/>
                  </a:lnTo>
                  <a:lnTo>
                    <a:pt x="56" y="279"/>
                  </a:lnTo>
                  <a:lnTo>
                    <a:pt x="93" y="297"/>
                  </a:lnTo>
                  <a:lnTo>
                    <a:pt x="4059" y="186"/>
                  </a:lnTo>
                  <a:lnTo>
                    <a:pt x="4097" y="168"/>
                  </a:lnTo>
                  <a:lnTo>
                    <a:pt x="4134" y="149"/>
                  </a:lnTo>
                  <a:lnTo>
                    <a:pt x="4152" y="131"/>
                  </a:lnTo>
                  <a:lnTo>
                    <a:pt x="4152" y="94"/>
                  </a:lnTo>
                  <a:lnTo>
                    <a:pt x="4152" y="56"/>
                  </a:lnTo>
                  <a:lnTo>
                    <a:pt x="4115" y="38"/>
                  </a:lnTo>
                  <a:lnTo>
                    <a:pt x="4097" y="19"/>
                  </a:lnTo>
                  <a:lnTo>
                    <a:pt x="4059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10710506" y="3807014"/>
              <a:ext cx="264262" cy="13341"/>
            </a:xfrm>
            <a:custGeom>
              <a:avLst/>
              <a:gdLst/>
              <a:ahLst/>
              <a:cxnLst/>
              <a:rect l="l" t="t" r="r" b="b"/>
              <a:pathLst>
                <a:path w="6636" h="335" extrusionOk="0">
                  <a:moveTo>
                    <a:pt x="6543" y="1"/>
                  </a:moveTo>
                  <a:lnTo>
                    <a:pt x="75" y="149"/>
                  </a:lnTo>
                  <a:lnTo>
                    <a:pt x="38" y="168"/>
                  </a:lnTo>
                  <a:lnTo>
                    <a:pt x="19" y="186"/>
                  </a:lnTo>
                  <a:lnTo>
                    <a:pt x="1" y="205"/>
                  </a:lnTo>
                  <a:lnTo>
                    <a:pt x="1" y="242"/>
                  </a:lnTo>
                  <a:lnTo>
                    <a:pt x="1" y="279"/>
                  </a:lnTo>
                  <a:lnTo>
                    <a:pt x="19" y="297"/>
                  </a:lnTo>
                  <a:lnTo>
                    <a:pt x="38" y="316"/>
                  </a:lnTo>
                  <a:lnTo>
                    <a:pt x="75" y="335"/>
                  </a:lnTo>
                  <a:lnTo>
                    <a:pt x="6543" y="186"/>
                  </a:lnTo>
                  <a:lnTo>
                    <a:pt x="6580" y="168"/>
                  </a:lnTo>
                  <a:lnTo>
                    <a:pt x="6617" y="149"/>
                  </a:lnTo>
                  <a:lnTo>
                    <a:pt x="6636" y="131"/>
                  </a:lnTo>
                  <a:lnTo>
                    <a:pt x="6636" y="94"/>
                  </a:lnTo>
                  <a:lnTo>
                    <a:pt x="6617" y="57"/>
                  </a:lnTo>
                  <a:lnTo>
                    <a:pt x="6599" y="38"/>
                  </a:lnTo>
                  <a:lnTo>
                    <a:pt x="6580" y="19"/>
                  </a:lnTo>
                  <a:lnTo>
                    <a:pt x="6543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10804244" y="4023284"/>
              <a:ext cx="328496" cy="41376"/>
            </a:xfrm>
            <a:custGeom>
              <a:avLst/>
              <a:gdLst/>
              <a:ahLst/>
              <a:cxnLst/>
              <a:rect l="l" t="t" r="r" b="b"/>
              <a:pathLst>
                <a:path w="8249" h="1039" extrusionOk="0">
                  <a:moveTo>
                    <a:pt x="8156" y="0"/>
                  </a:moveTo>
                  <a:lnTo>
                    <a:pt x="75" y="872"/>
                  </a:lnTo>
                  <a:lnTo>
                    <a:pt x="37" y="872"/>
                  </a:lnTo>
                  <a:lnTo>
                    <a:pt x="19" y="890"/>
                  </a:lnTo>
                  <a:lnTo>
                    <a:pt x="0" y="927"/>
                  </a:lnTo>
                  <a:lnTo>
                    <a:pt x="0" y="964"/>
                  </a:lnTo>
                  <a:lnTo>
                    <a:pt x="0" y="983"/>
                  </a:lnTo>
                  <a:lnTo>
                    <a:pt x="19" y="1020"/>
                  </a:lnTo>
                  <a:lnTo>
                    <a:pt x="56" y="1038"/>
                  </a:lnTo>
                  <a:lnTo>
                    <a:pt x="93" y="1038"/>
                  </a:lnTo>
                  <a:lnTo>
                    <a:pt x="8174" y="167"/>
                  </a:lnTo>
                  <a:lnTo>
                    <a:pt x="8193" y="167"/>
                  </a:lnTo>
                  <a:lnTo>
                    <a:pt x="8230" y="149"/>
                  </a:lnTo>
                  <a:lnTo>
                    <a:pt x="8248" y="112"/>
                  </a:lnTo>
                  <a:lnTo>
                    <a:pt x="8248" y="75"/>
                  </a:lnTo>
                  <a:lnTo>
                    <a:pt x="8230" y="38"/>
                  </a:lnTo>
                  <a:lnTo>
                    <a:pt x="8211" y="19"/>
                  </a:lnTo>
                  <a:lnTo>
                    <a:pt x="8174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10928963" y="4160549"/>
              <a:ext cx="315952" cy="64274"/>
            </a:xfrm>
            <a:custGeom>
              <a:avLst/>
              <a:gdLst/>
              <a:ahLst/>
              <a:cxnLst/>
              <a:rect l="l" t="t" r="r" b="b"/>
              <a:pathLst>
                <a:path w="7934" h="1614" extrusionOk="0">
                  <a:moveTo>
                    <a:pt x="7822" y="1"/>
                  </a:moveTo>
                  <a:lnTo>
                    <a:pt x="56" y="1447"/>
                  </a:lnTo>
                  <a:lnTo>
                    <a:pt x="38" y="1447"/>
                  </a:lnTo>
                  <a:lnTo>
                    <a:pt x="1" y="1484"/>
                  </a:lnTo>
                  <a:lnTo>
                    <a:pt x="1" y="1502"/>
                  </a:lnTo>
                  <a:lnTo>
                    <a:pt x="1" y="1539"/>
                  </a:lnTo>
                  <a:lnTo>
                    <a:pt x="19" y="1595"/>
                  </a:lnTo>
                  <a:lnTo>
                    <a:pt x="75" y="1613"/>
                  </a:lnTo>
                  <a:lnTo>
                    <a:pt x="93" y="1613"/>
                  </a:lnTo>
                  <a:lnTo>
                    <a:pt x="7859" y="168"/>
                  </a:lnTo>
                  <a:lnTo>
                    <a:pt x="7896" y="149"/>
                  </a:lnTo>
                  <a:lnTo>
                    <a:pt x="7915" y="131"/>
                  </a:lnTo>
                  <a:lnTo>
                    <a:pt x="7933" y="94"/>
                  </a:lnTo>
                  <a:lnTo>
                    <a:pt x="7933" y="56"/>
                  </a:lnTo>
                  <a:lnTo>
                    <a:pt x="7915" y="38"/>
                  </a:lnTo>
                  <a:lnTo>
                    <a:pt x="7896" y="1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10554050" y="3923651"/>
              <a:ext cx="687177" cy="831135"/>
            </a:xfrm>
            <a:custGeom>
              <a:avLst/>
              <a:gdLst/>
              <a:ahLst/>
              <a:cxnLst/>
              <a:rect l="l" t="t" r="r" b="b"/>
              <a:pathLst>
                <a:path w="17256" h="20871" extrusionOk="0">
                  <a:moveTo>
                    <a:pt x="0" y="0"/>
                  </a:moveTo>
                  <a:lnTo>
                    <a:pt x="167" y="297"/>
                  </a:lnTo>
                  <a:lnTo>
                    <a:pt x="334" y="593"/>
                  </a:lnTo>
                  <a:lnTo>
                    <a:pt x="464" y="909"/>
                  </a:lnTo>
                  <a:lnTo>
                    <a:pt x="593" y="1224"/>
                  </a:lnTo>
                  <a:lnTo>
                    <a:pt x="816" y="1854"/>
                  </a:lnTo>
                  <a:lnTo>
                    <a:pt x="1020" y="2484"/>
                  </a:lnTo>
                  <a:lnTo>
                    <a:pt x="1168" y="3151"/>
                  </a:lnTo>
                  <a:lnTo>
                    <a:pt x="1316" y="3818"/>
                  </a:lnTo>
                  <a:lnTo>
                    <a:pt x="1427" y="4486"/>
                  </a:lnTo>
                  <a:lnTo>
                    <a:pt x="1539" y="5171"/>
                  </a:lnTo>
                  <a:lnTo>
                    <a:pt x="1724" y="6524"/>
                  </a:lnTo>
                  <a:lnTo>
                    <a:pt x="1835" y="7210"/>
                  </a:lnTo>
                  <a:lnTo>
                    <a:pt x="1946" y="7896"/>
                  </a:lnTo>
                  <a:lnTo>
                    <a:pt x="2095" y="8563"/>
                  </a:lnTo>
                  <a:lnTo>
                    <a:pt x="2261" y="9212"/>
                  </a:lnTo>
                  <a:lnTo>
                    <a:pt x="2447" y="9879"/>
                  </a:lnTo>
                  <a:lnTo>
                    <a:pt x="2669" y="10509"/>
                  </a:lnTo>
                  <a:lnTo>
                    <a:pt x="2855" y="10954"/>
                  </a:lnTo>
                  <a:lnTo>
                    <a:pt x="3058" y="11380"/>
                  </a:lnTo>
                  <a:lnTo>
                    <a:pt x="3281" y="11788"/>
                  </a:lnTo>
                  <a:lnTo>
                    <a:pt x="3522" y="12196"/>
                  </a:lnTo>
                  <a:lnTo>
                    <a:pt x="3763" y="12604"/>
                  </a:lnTo>
                  <a:lnTo>
                    <a:pt x="4022" y="12993"/>
                  </a:lnTo>
                  <a:lnTo>
                    <a:pt x="4300" y="13382"/>
                  </a:lnTo>
                  <a:lnTo>
                    <a:pt x="4578" y="13753"/>
                  </a:lnTo>
                  <a:lnTo>
                    <a:pt x="5153" y="14494"/>
                  </a:lnTo>
                  <a:lnTo>
                    <a:pt x="5764" y="15199"/>
                  </a:lnTo>
                  <a:lnTo>
                    <a:pt x="6413" y="15866"/>
                  </a:lnTo>
                  <a:lnTo>
                    <a:pt x="7080" y="16514"/>
                  </a:lnTo>
                  <a:lnTo>
                    <a:pt x="7433" y="16830"/>
                  </a:lnTo>
                  <a:lnTo>
                    <a:pt x="7785" y="17126"/>
                  </a:lnTo>
                  <a:lnTo>
                    <a:pt x="8155" y="17423"/>
                  </a:lnTo>
                  <a:lnTo>
                    <a:pt x="8526" y="17701"/>
                  </a:lnTo>
                  <a:lnTo>
                    <a:pt x="8897" y="17979"/>
                  </a:lnTo>
                  <a:lnTo>
                    <a:pt x="9286" y="18238"/>
                  </a:lnTo>
                  <a:lnTo>
                    <a:pt x="9675" y="18498"/>
                  </a:lnTo>
                  <a:lnTo>
                    <a:pt x="10064" y="18739"/>
                  </a:lnTo>
                  <a:lnTo>
                    <a:pt x="10472" y="18961"/>
                  </a:lnTo>
                  <a:lnTo>
                    <a:pt x="10880" y="19183"/>
                  </a:lnTo>
                  <a:lnTo>
                    <a:pt x="11288" y="19387"/>
                  </a:lnTo>
                  <a:lnTo>
                    <a:pt x="11714" y="19591"/>
                  </a:lnTo>
                  <a:lnTo>
                    <a:pt x="12140" y="19777"/>
                  </a:lnTo>
                  <a:lnTo>
                    <a:pt x="12567" y="19943"/>
                  </a:lnTo>
                  <a:lnTo>
                    <a:pt x="12993" y="20092"/>
                  </a:lnTo>
                  <a:lnTo>
                    <a:pt x="13419" y="20240"/>
                  </a:lnTo>
                  <a:lnTo>
                    <a:pt x="13864" y="20370"/>
                  </a:lnTo>
                  <a:lnTo>
                    <a:pt x="14309" y="20481"/>
                  </a:lnTo>
                  <a:lnTo>
                    <a:pt x="14754" y="20592"/>
                  </a:lnTo>
                  <a:lnTo>
                    <a:pt x="15198" y="20685"/>
                  </a:lnTo>
                  <a:lnTo>
                    <a:pt x="15662" y="20740"/>
                  </a:lnTo>
                  <a:lnTo>
                    <a:pt x="16125" y="20796"/>
                  </a:lnTo>
                  <a:lnTo>
                    <a:pt x="16570" y="20833"/>
                  </a:lnTo>
                  <a:lnTo>
                    <a:pt x="17033" y="20870"/>
                  </a:lnTo>
                  <a:lnTo>
                    <a:pt x="17145" y="20407"/>
                  </a:lnTo>
                  <a:lnTo>
                    <a:pt x="17200" y="19906"/>
                  </a:lnTo>
                  <a:lnTo>
                    <a:pt x="17237" y="19387"/>
                  </a:lnTo>
                  <a:lnTo>
                    <a:pt x="17256" y="18850"/>
                  </a:lnTo>
                  <a:lnTo>
                    <a:pt x="17256" y="18294"/>
                  </a:lnTo>
                  <a:lnTo>
                    <a:pt x="17219" y="17738"/>
                  </a:lnTo>
                  <a:lnTo>
                    <a:pt x="17163" y="17163"/>
                  </a:lnTo>
                  <a:lnTo>
                    <a:pt x="17089" y="16589"/>
                  </a:lnTo>
                  <a:lnTo>
                    <a:pt x="16996" y="16014"/>
                  </a:lnTo>
                  <a:lnTo>
                    <a:pt x="16885" y="15458"/>
                  </a:lnTo>
                  <a:lnTo>
                    <a:pt x="16755" y="14902"/>
                  </a:lnTo>
                  <a:lnTo>
                    <a:pt x="16607" y="14365"/>
                  </a:lnTo>
                  <a:lnTo>
                    <a:pt x="16440" y="13846"/>
                  </a:lnTo>
                  <a:lnTo>
                    <a:pt x="16255" y="13345"/>
                  </a:lnTo>
                  <a:lnTo>
                    <a:pt x="16070" y="12882"/>
                  </a:lnTo>
                  <a:lnTo>
                    <a:pt x="15866" y="12455"/>
                  </a:lnTo>
                  <a:lnTo>
                    <a:pt x="15551" y="11881"/>
                  </a:lnTo>
                  <a:lnTo>
                    <a:pt x="15236" y="11325"/>
                  </a:lnTo>
                  <a:lnTo>
                    <a:pt x="14902" y="10769"/>
                  </a:lnTo>
                  <a:lnTo>
                    <a:pt x="14550" y="10213"/>
                  </a:lnTo>
                  <a:lnTo>
                    <a:pt x="14179" y="9675"/>
                  </a:lnTo>
                  <a:lnTo>
                    <a:pt x="13808" y="9156"/>
                  </a:lnTo>
                  <a:lnTo>
                    <a:pt x="13419" y="8637"/>
                  </a:lnTo>
                  <a:lnTo>
                    <a:pt x="12993" y="8137"/>
                  </a:lnTo>
                  <a:lnTo>
                    <a:pt x="12585" y="7637"/>
                  </a:lnTo>
                  <a:lnTo>
                    <a:pt x="12140" y="7155"/>
                  </a:lnTo>
                  <a:lnTo>
                    <a:pt x="11695" y="6691"/>
                  </a:lnTo>
                  <a:lnTo>
                    <a:pt x="11232" y="6228"/>
                  </a:lnTo>
                  <a:lnTo>
                    <a:pt x="10769" y="5783"/>
                  </a:lnTo>
                  <a:lnTo>
                    <a:pt x="10287" y="5338"/>
                  </a:lnTo>
                  <a:lnTo>
                    <a:pt x="9786" y="4930"/>
                  </a:lnTo>
                  <a:lnTo>
                    <a:pt x="9286" y="4523"/>
                  </a:lnTo>
                  <a:lnTo>
                    <a:pt x="8767" y="4115"/>
                  </a:lnTo>
                  <a:lnTo>
                    <a:pt x="8230" y="3744"/>
                  </a:lnTo>
                  <a:lnTo>
                    <a:pt x="7711" y="3374"/>
                  </a:lnTo>
                  <a:lnTo>
                    <a:pt x="7155" y="3021"/>
                  </a:lnTo>
                  <a:lnTo>
                    <a:pt x="6599" y="2688"/>
                  </a:lnTo>
                  <a:lnTo>
                    <a:pt x="6042" y="2354"/>
                  </a:lnTo>
                  <a:lnTo>
                    <a:pt x="5468" y="2058"/>
                  </a:lnTo>
                  <a:lnTo>
                    <a:pt x="4893" y="1761"/>
                  </a:lnTo>
                  <a:lnTo>
                    <a:pt x="4300" y="1483"/>
                  </a:lnTo>
                  <a:lnTo>
                    <a:pt x="3707" y="1224"/>
                  </a:lnTo>
                  <a:lnTo>
                    <a:pt x="3096" y="964"/>
                  </a:lnTo>
                  <a:lnTo>
                    <a:pt x="2502" y="742"/>
                  </a:lnTo>
                  <a:lnTo>
                    <a:pt x="1891" y="538"/>
                  </a:lnTo>
                  <a:lnTo>
                    <a:pt x="1261" y="334"/>
                  </a:lnTo>
                  <a:lnTo>
                    <a:pt x="63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10641138" y="4001143"/>
              <a:ext cx="594908" cy="756588"/>
            </a:xfrm>
            <a:custGeom>
              <a:avLst/>
              <a:gdLst/>
              <a:ahLst/>
              <a:cxnLst/>
              <a:rect l="l" t="t" r="r" b="b"/>
              <a:pathLst>
                <a:path w="14939" h="18999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19" y="149"/>
                  </a:lnTo>
                  <a:lnTo>
                    <a:pt x="482" y="649"/>
                  </a:lnTo>
                  <a:lnTo>
                    <a:pt x="1687" y="1965"/>
                  </a:lnTo>
                  <a:lnTo>
                    <a:pt x="3448" y="3967"/>
                  </a:lnTo>
                  <a:lnTo>
                    <a:pt x="4486" y="5172"/>
                  </a:lnTo>
                  <a:lnTo>
                    <a:pt x="5616" y="6487"/>
                  </a:lnTo>
                  <a:lnTo>
                    <a:pt x="6784" y="7915"/>
                  </a:lnTo>
                  <a:lnTo>
                    <a:pt x="7989" y="9397"/>
                  </a:lnTo>
                  <a:lnTo>
                    <a:pt x="9212" y="10954"/>
                  </a:lnTo>
                  <a:lnTo>
                    <a:pt x="10435" y="12548"/>
                  </a:lnTo>
                  <a:lnTo>
                    <a:pt x="11621" y="14161"/>
                  </a:lnTo>
                  <a:lnTo>
                    <a:pt x="12196" y="14976"/>
                  </a:lnTo>
                  <a:lnTo>
                    <a:pt x="12752" y="15792"/>
                  </a:lnTo>
                  <a:lnTo>
                    <a:pt x="13289" y="16589"/>
                  </a:lnTo>
                  <a:lnTo>
                    <a:pt x="13808" y="17386"/>
                  </a:lnTo>
                  <a:lnTo>
                    <a:pt x="14309" y="18183"/>
                  </a:lnTo>
                  <a:lnTo>
                    <a:pt x="14772" y="18961"/>
                  </a:lnTo>
                  <a:lnTo>
                    <a:pt x="14809" y="18998"/>
                  </a:lnTo>
                  <a:lnTo>
                    <a:pt x="14902" y="18998"/>
                  </a:lnTo>
                  <a:lnTo>
                    <a:pt x="14920" y="18961"/>
                  </a:lnTo>
                  <a:lnTo>
                    <a:pt x="14939" y="18943"/>
                  </a:lnTo>
                  <a:lnTo>
                    <a:pt x="14939" y="18906"/>
                  </a:lnTo>
                  <a:lnTo>
                    <a:pt x="14920" y="18868"/>
                  </a:lnTo>
                  <a:lnTo>
                    <a:pt x="14457" y="18090"/>
                  </a:lnTo>
                  <a:lnTo>
                    <a:pt x="13957" y="17293"/>
                  </a:lnTo>
                  <a:lnTo>
                    <a:pt x="13438" y="16496"/>
                  </a:lnTo>
                  <a:lnTo>
                    <a:pt x="12900" y="15699"/>
                  </a:lnTo>
                  <a:lnTo>
                    <a:pt x="12326" y="14884"/>
                  </a:lnTo>
                  <a:lnTo>
                    <a:pt x="11751" y="14068"/>
                  </a:lnTo>
                  <a:lnTo>
                    <a:pt x="10565" y="12456"/>
                  </a:lnTo>
                  <a:lnTo>
                    <a:pt x="9360" y="10862"/>
                  </a:lnTo>
                  <a:lnTo>
                    <a:pt x="8137" y="9305"/>
                  </a:lnTo>
                  <a:lnTo>
                    <a:pt x="6914" y="7803"/>
                  </a:lnTo>
                  <a:lnTo>
                    <a:pt x="5746" y="6376"/>
                  </a:lnTo>
                  <a:lnTo>
                    <a:pt x="4615" y="5060"/>
                  </a:lnTo>
                  <a:lnTo>
                    <a:pt x="3577" y="3856"/>
                  </a:lnTo>
                  <a:lnTo>
                    <a:pt x="1817" y="1854"/>
                  </a:lnTo>
                  <a:lnTo>
                    <a:pt x="612" y="519"/>
                  </a:lnTo>
                  <a:lnTo>
                    <a:pt x="149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10950387" y="4492700"/>
              <a:ext cx="252435" cy="180117"/>
            </a:xfrm>
            <a:custGeom>
              <a:avLst/>
              <a:gdLst/>
              <a:ahLst/>
              <a:cxnLst/>
              <a:rect l="l" t="t" r="r" b="b"/>
              <a:pathLst>
                <a:path w="6339" h="4523" extrusionOk="0">
                  <a:moveTo>
                    <a:pt x="6228" y="0"/>
                  </a:moveTo>
                  <a:lnTo>
                    <a:pt x="6209" y="19"/>
                  </a:lnTo>
                  <a:lnTo>
                    <a:pt x="6191" y="37"/>
                  </a:lnTo>
                  <a:lnTo>
                    <a:pt x="6172" y="75"/>
                  </a:lnTo>
                  <a:lnTo>
                    <a:pt x="5672" y="4337"/>
                  </a:lnTo>
                  <a:lnTo>
                    <a:pt x="111" y="3411"/>
                  </a:lnTo>
                  <a:lnTo>
                    <a:pt x="74" y="3411"/>
                  </a:lnTo>
                  <a:lnTo>
                    <a:pt x="37" y="3429"/>
                  </a:lnTo>
                  <a:lnTo>
                    <a:pt x="19" y="3448"/>
                  </a:lnTo>
                  <a:lnTo>
                    <a:pt x="0" y="3485"/>
                  </a:lnTo>
                  <a:lnTo>
                    <a:pt x="0" y="3522"/>
                  </a:lnTo>
                  <a:lnTo>
                    <a:pt x="19" y="3540"/>
                  </a:lnTo>
                  <a:lnTo>
                    <a:pt x="37" y="3559"/>
                  </a:lnTo>
                  <a:lnTo>
                    <a:pt x="74" y="3578"/>
                  </a:lnTo>
                  <a:lnTo>
                    <a:pt x="5727" y="4523"/>
                  </a:lnTo>
                  <a:lnTo>
                    <a:pt x="5746" y="4523"/>
                  </a:lnTo>
                  <a:lnTo>
                    <a:pt x="5801" y="4504"/>
                  </a:lnTo>
                  <a:lnTo>
                    <a:pt x="5820" y="4467"/>
                  </a:lnTo>
                  <a:lnTo>
                    <a:pt x="5839" y="4449"/>
                  </a:lnTo>
                  <a:lnTo>
                    <a:pt x="6339" y="93"/>
                  </a:lnTo>
                  <a:lnTo>
                    <a:pt x="6339" y="56"/>
                  </a:lnTo>
                  <a:lnTo>
                    <a:pt x="6320" y="37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10814558" y="4307450"/>
              <a:ext cx="290107" cy="212612"/>
            </a:xfrm>
            <a:custGeom>
              <a:avLst/>
              <a:gdLst/>
              <a:ahLst/>
              <a:cxnLst/>
              <a:rect l="l" t="t" r="r" b="b"/>
              <a:pathLst>
                <a:path w="7285" h="5339" extrusionOk="0">
                  <a:moveTo>
                    <a:pt x="7211" y="0"/>
                  </a:moveTo>
                  <a:lnTo>
                    <a:pt x="7174" y="19"/>
                  </a:lnTo>
                  <a:lnTo>
                    <a:pt x="7155" y="19"/>
                  </a:lnTo>
                  <a:lnTo>
                    <a:pt x="7118" y="56"/>
                  </a:lnTo>
                  <a:lnTo>
                    <a:pt x="7118" y="74"/>
                  </a:lnTo>
                  <a:lnTo>
                    <a:pt x="6395" y="5153"/>
                  </a:lnTo>
                  <a:lnTo>
                    <a:pt x="94" y="4949"/>
                  </a:lnTo>
                  <a:lnTo>
                    <a:pt x="57" y="4967"/>
                  </a:lnTo>
                  <a:lnTo>
                    <a:pt x="38" y="4986"/>
                  </a:lnTo>
                  <a:lnTo>
                    <a:pt x="1" y="5005"/>
                  </a:lnTo>
                  <a:lnTo>
                    <a:pt x="1" y="5042"/>
                  </a:lnTo>
                  <a:lnTo>
                    <a:pt x="1" y="5079"/>
                  </a:lnTo>
                  <a:lnTo>
                    <a:pt x="19" y="5097"/>
                  </a:lnTo>
                  <a:lnTo>
                    <a:pt x="57" y="5116"/>
                  </a:lnTo>
                  <a:lnTo>
                    <a:pt x="75" y="5134"/>
                  </a:lnTo>
                  <a:lnTo>
                    <a:pt x="6469" y="5338"/>
                  </a:lnTo>
                  <a:lnTo>
                    <a:pt x="6506" y="5338"/>
                  </a:lnTo>
                  <a:lnTo>
                    <a:pt x="6525" y="5320"/>
                  </a:lnTo>
                  <a:lnTo>
                    <a:pt x="6544" y="5283"/>
                  </a:lnTo>
                  <a:lnTo>
                    <a:pt x="6562" y="5264"/>
                  </a:lnTo>
                  <a:lnTo>
                    <a:pt x="7285" y="111"/>
                  </a:lnTo>
                  <a:lnTo>
                    <a:pt x="7285" y="74"/>
                  </a:lnTo>
                  <a:lnTo>
                    <a:pt x="7266" y="37"/>
                  </a:lnTo>
                  <a:lnTo>
                    <a:pt x="7248" y="1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10686892" y="4156885"/>
              <a:ext cx="276089" cy="201542"/>
            </a:xfrm>
            <a:custGeom>
              <a:avLst/>
              <a:gdLst/>
              <a:ahLst/>
              <a:cxnLst/>
              <a:rect l="l" t="t" r="r" b="b"/>
              <a:pathLst>
                <a:path w="6933" h="5061" extrusionOk="0">
                  <a:moveTo>
                    <a:pt x="6821" y="0"/>
                  </a:moveTo>
                  <a:lnTo>
                    <a:pt x="6784" y="19"/>
                  </a:lnTo>
                  <a:lnTo>
                    <a:pt x="6765" y="37"/>
                  </a:lnTo>
                  <a:lnTo>
                    <a:pt x="6765" y="74"/>
                  </a:lnTo>
                  <a:lnTo>
                    <a:pt x="6450" y="4875"/>
                  </a:lnTo>
                  <a:lnTo>
                    <a:pt x="93" y="4263"/>
                  </a:lnTo>
                  <a:lnTo>
                    <a:pt x="56" y="4263"/>
                  </a:lnTo>
                  <a:lnTo>
                    <a:pt x="38" y="4282"/>
                  </a:lnTo>
                  <a:lnTo>
                    <a:pt x="19" y="4300"/>
                  </a:lnTo>
                  <a:lnTo>
                    <a:pt x="0" y="4337"/>
                  </a:lnTo>
                  <a:lnTo>
                    <a:pt x="0" y="4374"/>
                  </a:lnTo>
                  <a:lnTo>
                    <a:pt x="19" y="4393"/>
                  </a:lnTo>
                  <a:lnTo>
                    <a:pt x="56" y="4430"/>
                  </a:lnTo>
                  <a:lnTo>
                    <a:pt x="75" y="4430"/>
                  </a:lnTo>
                  <a:lnTo>
                    <a:pt x="6525" y="5060"/>
                  </a:lnTo>
                  <a:lnTo>
                    <a:pt x="6543" y="5060"/>
                  </a:lnTo>
                  <a:lnTo>
                    <a:pt x="6599" y="5042"/>
                  </a:lnTo>
                  <a:lnTo>
                    <a:pt x="6617" y="5004"/>
                  </a:lnTo>
                  <a:lnTo>
                    <a:pt x="6617" y="4967"/>
                  </a:lnTo>
                  <a:lnTo>
                    <a:pt x="6932" y="93"/>
                  </a:lnTo>
                  <a:lnTo>
                    <a:pt x="6932" y="56"/>
                  </a:lnTo>
                  <a:lnTo>
                    <a:pt x="6914" y="19"/>
                  </a:lnTo>
                  <a:lnTo>
                    <a:pt x="689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10641138" y="4046181"/>
              <a:ext cx="164626" cy="138025"/>
            </a:xfrm>
            <a:custGeom>
              <a:avLst/>
              <a:gdLst/>
              <a:ahLst/>
              <a:cxnLst/>
              <a:rect l="l" t="t" r="r" b="b"/>
              <a:pathLst>
                <a:path w="4134" h="3466" extrusionOk="0">
                  <a:moveTo>
                    <a:pt x="3893" y="0"/>
                  </a:moveTo>
                  <a:lnTo>
                    <a:pt x="3855" y="19"/>
                  </a:lnTo>
                  <a:lnTo>
                    <a:pt x="3837" y="56"/>
                  </a:lnTo>
                  <a:lnTo>
                    <a:pt x="3837" y="93"/>
                  </a:lnTo>
                  <a:lnTo>
                    <a:pt x="3948" y="3281"/>
                  </a:lnTo>
                  <a:lnTo>
                    <a:pt x="93" y="2780"/>
                  </a:lnTo>
                  <a:lnTo>
                    <a:pt x="56" y="2780"/>
                  </a:lnTo>
                  <a:lnTo>
                    <a:pt x="37" y="2799"/>
                  </a:lnTo>
                  <a:lnTo>
                    <a:pt x="19" y="2817"/>
                  </a:lnTo>
                  <a:lnTo>
                    <a:pt x="0" y="2854"/>
                  </a:lnTo>
                  <a:lnTo>
                    <a:pt x="0" y="2891"/>
                  </a:lnTo>
                  <a:lnTo>
                    <a:pt x="19" y="2910"/>
                  </a:lnTo>
                  <a:lnTo>
                    <a:pt x="37" y="2947"/>
                  </a:lnTo>
                  <a:lnTo>
                    <a:pt x="74" y="2947"/>
                  </a:lnTo>
                  <a:lnTo>
                    <a:pt x="4022" y="3466"/>
                  </a:lnTo>
                  <a:lnTo>
                    <a:pt x="4078" y="3466"/>
                  </a:lnTo>
                  <a:lnTo>
                    <a:pt x="4096" y="3447"/>
                  </a:lnTo>
                  <a:lnTo>
                    <a:pt x="4115" y="3410"/>
                  </a:lnTo>
                  <a:lnTo>
                    <a:pt x="4133" y="3373"/>
                  </a:lnTo>
                  <a:lnTo>
                    <a:pt x="4004" y="74"/>
                  </a:lnTo>
                  <a:lnTo>
                    <a:pt x="4004" y="56"/>
                  </a:lnTo>
                  <a:lnTo>
                    <a:pt x="3985" y="1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4"/>
          <p:cNvGrpSpPr/>
          <p:nvPr/>
        </p:nvGrpSpPr>
        <p:grpSpPr>
          <a:xfrm>
            <a:off x="1551000" y="452264"/>
            <a:ext cx="6042000" cy="4363911"/>
            <a:chOff x="1551000" y="452264"/>
            <a:chExt cx="6042000" cy="4363911"/>
          </a:xfrm>
        </p:grpSpPr>
        <p:sp>
          <p:nvSpPr>
            <p:cNvPr id="1211" name="Google Shape;1211;p24"/>
            <p:cNvSpPr/>
            <p:nvPr/>
          </p:nvSpPr>
          <p:spPr>
            <a:xfrm>
              <a:off x="1551000" y="4440875"/>
              <a:ext cx="6042000" cy="375300"/>
            </a:xfrm>
            <a:prstGeom prst="ellipse">
              <a:avLst/>
            </a:prstGeom>
            <a:solidFill>
              <a:schemeClr val="dk1">
                <a:alpha val="15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" name="Google Shape;1212;p24"/>
            <p:cNvGrpSpPr/>
            <p:nvPr/>
          </p:nvGrpSpPr>
          <p:grpSpPr>
            <a:xfrm>
              <a:off x="1705800" y="452264"/>
              <a:ext cx="5732400" cy="4147136"/>
              <a:chOff x="628875" y="452264"/>
              <a:chExt cx="5732400" cy="4147136"/>
            </a:xfrm>
          </p:grpSpPr>
          <p:sp>
            <p:nvSpPr>
              <p:cNvPr id="1213" name="Google Shape;1213;p24"/>
              <p:cNvSpPr/>
              <p:nvPr/>
            </p:nvSpPr>
            <p:spPr>
              <a:xfrm>
                <a:off x="713225" y="617500"/>
                <a:ext cx="5598900" cy="3981900"/>
              </a:xfrm>
              <a:prstGeom prst="roundRect">
                <a:avLst>
                  <a:gd name="adj" fmla="val 5289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628875" y="527550"/>
                <a:ext cx="5732400" cy="433500"/>
              </a:xfrm>
              <a:prstGeom prst="roundRect">
                <a:avLst>
                  <a:gd name="adj" fmla="val 1320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5" name="Google Shape;1215;p24"/>
              <p:cNvGrpSpPr/>
              <p:nvPr/>
            </p:nvGrpSpPr>
            <p:grpSpPr>
              <a:xfrm>
                <a:off x="81695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16" name="Google Shape;1216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8" name="Google Shape;1218;p24"/>
              <p:cNvGrpSpPr/>
              <p:nvPr/>
            </p:nvGrpSpPr>
            <p:grpSpPr>
              <a:xfrm>
                <a:off x="124476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19" name="Google Shape;1219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1" name="Google Shape;1221;p24"/>
              <p:cNvGrpSpPr/>
              <p:nvPr/>
            </p:nvGrpSpPr>
            <p:grpSpPr>
              <a:xfrm>
                <a:off x="167257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22" name="Google Shape;1222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4" name="Google Shape;1224;p24"/>
              <p:cNvGrpSpPr/>
              <p:nvPr/>
            </p:nvGrpSpPr>
            <p:grpSpPr>
              <a:xfrm>
                <a:off x="210038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25" name="Google Shape;1225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7" name="Google Shape;1227;p24"/>
              <p:cNvGrpSpPr/>
              <p:nvPr/>
            </p:nvGrpSpPr>
            <p:grpSpPr>
              <a:xfrm>
                <a:off x="252820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28" name="Google Shape;1228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0" name="Google Shape;1230;p24"/>
              <p:cNvGrpSpPr/>
              <p:nvPr/>
            </p:nvGrpSpPr>
            <p:grpSpPr>
              <a:xfrm>
                <a:off x="295601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31" name="Google Shape;1231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3" name="Google Shape;1233;p24"/>
              <p:cNvGrpSpPr/>
              <p:nvPr/>
            </p:nvGrpSpPr>
            <p:grpSpPr>
              <a:xfrm>
                <a:off x="338382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34" name="Google Shape;1234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6" name="Google Shape;1236;p24"/>
              <p:cNvGrpSpPr/>
              <p:nvPr/>
            </p:nvGrpSpPr>
            <p:grpSpPr>
              <a:xfrm>
                <a:off x="381163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37" name="Google Shape;1237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9" name="Google Shape;1239;p24"/>
              <p:cNvGrpSpPr/>
              <p:nvPr/>
            </p:nvGrpSpPr>
            <p:grpSpPr>
              <a:xfrm>
                <a:off x="423945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40" name="Google Shape;1240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2" name="Google Shape;1242;p24"/>
              <p:cNvGrpSpPr/>
              <p:nvPr/>
            </p:nvGrpSpPr>
            <p:grpSpPr>
              <a:xfrm>
                <a:off x="466726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43" name="Google Shape;1243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5" name="Google Shape;1245;p24"/>
              <p:cNvGrpSpPr/>
              <p:nvPr/>
            </p:nvGrpSpPr>
            <p:grpSpPr>
              <a:xfrm>
                <a:off x="509507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46" name="Google Shape;1246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8" name="Google Shape;1248;p24"/>
              <p:cNvGrpSpPr/>
              <p:nvPr/>
            </p:nvGrpSpPr>
            <p:grpSpPr>
              <a:xfrm>
                <a:off x="552288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49" name="Google Shape;1249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1" name="Google Shape;1251;p24"/>
              <p:cNvGrpSpPr/>
              <p:nvPr/>
            </p:nvGrpSpPr>
            <p:grpSpPr>
              <a:xfrm>
                <a:off x="595070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252" name="Google Shape;1252;p24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24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4" name="Google Shape;1254;p24"/>
          <p:cNvSpPr txBox="1">
            <a:spLocks noGrp="1"/>
          </p:cNvSpPr>
          <p:nvPr>
            <p:ph type="title"/>
          </p:nvPr>
        </p:nvSpPr>
        <p:spPr>
          <a:xfrm>
            <a:off x="2424600" y="1267464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4"/>
          <p:cNvSpPr txBox="1">
            <a:spLocks noGrp="1"/>
          </p:cNvSpPr>
          <p:nvPr>
            <p:ph type="subTitle" idx="1"/>
          </p:nvPr>
        </p:nvSpPr>
        <p:spPr>
          <a:xfrm>
            <a:off x="2423100" y="2222445"/>
            <a:ext cx="4297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24"/>
          <p:cNvSpPr txBox="1"/>
          <p:nvPr/>
        </p:nvSpPr>
        <p:spPr>
          <a:xfrm>
            <a:off x="2423100" y="3287248"/>
            <a:ext cx="4297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57" name="Google Shape;1257;p24"/>
          <p:cNvGrpSpPr/>
          <p:nvPr/>
        </p:nvGrpSpPr>
        <p:grpSpPr>
          <a:xfrm>
            <a:off x="7869857" y="255396"/>
            <a:ext cx="969437" cy="969860"/>
            <a:chOff x="769800" y="2509975"/>
            <a:chExt cx="1145500" cy="1146000"/>
          </a:xfrm>
        </p:grpSpPr>
        <p:sp>
          <p:nvSpPr>
            <p:cNvPr id="1258" name="Google Shape;1258;p24"/>
            <p:cNvSpPr/>
            <p:nvPr/>
          </p:nvSpPr>
          <p:spPr>
            <a:xfrm>
              <a:off x="769800" y="2509975"/>
              <a:ext cx="1145500" cy="1146000"/>
            </a:xfrm>
            <a:custGeom>
              <a:avLst/>
              <a:gdLst/>
              <a:ahLst/>
              <a:cxnLst/>
              <a:rect l="l" t="t" r="r" b="b"/>
              <a:pathLst>
                <a:path w="45820" h="45840" extrusionOk="0">
                  <a:moveTo>
                    <a:pt x="22317" y="1"/>
                  </a:moveTo>
                  <a:lnTo>
                    <a:pt x="21735" y="41"/>
                  </a:lnTo>
                  <a:lnTo>
                    <a:pt x="21152" y="61"/>
                  </a:lnTo>
                  <a:lnTo>
                    <a:pt x="20569" y="121"/>
                  </a:lnTo>
                  <a:lnTo>
                    <a:pt x="19987" y="181"/>
                  </a:lnTo>
                  <a:lnTo>
                    <a:pt x="19425" y="262"/>
                  </a:lnTo>
                  <a:lnTo>
                    <a:pt x="18842" y="362"/>
                  </a:lnTo>
                  <a:lnTo>
                    <a:pt x="18280" y="463"/>
                  </a:lnTo>
                  <a:lnTo>
                    <a:pt x="17737" y="583"/>
                  </a:lnTo>
                  <a:lnTo>
                    <a:pt x="17175" y="724"/>
                  </a:lnTo>
                  <a:lnTo>
                    <a:pt x="16632" y="864"/>
                  </a:lnTo>
                  <a:lnTo>
                    <a:pt x="16090" y="1025"/>
                  </a:lnTo>
                  <a:lnTo>
                    <a:pt x="15568" y="1206"/>
                  </a:lnTo>
                  <a:lnTo>
                    <a:pt x="15025" y="1387"/>
                  </a:lnTo>
                  <a:lnTo>
                    <a:pt x="14503" y="1588"/>
                  </a:lnTo>
                  <a:lnTo>
                    <a:pt x="13981" y="1808"/>
                  </a:lnTo>
                  <a:lnTo>
                    <a:pt x="13479" y="2029"/>
                  </a:lnTo>
                  <a:lnTo>
                    <a:pt x="12977" y="2270"/>
                  </a:lnTo>
                  <a:lnTo>
                    <a:pt x="12474" y="2512"/>
                  </a:lnTo>
                  <a:lnTo>
                    <a:pt x="11992" y="2773"/>
                  </a:lnTo>
                  <a:lnTo>
                    <a:pt x="11510" y="3034"/>
                  </a:lnTo>
                  <a:lnTo>
                    <a:pt x="11028" y="3315"/>
                  </a:lnTo>
                  <a:lnTo>
                    <a:pt x="10566" y="3616"/>
                  </a:lnTo>
                  <a:lnTo>
                    <a:pt x="10104" y="3918"/>
                  </a:lnTo>
                  <a:lnTo>
                    <a:pt x="9642" y="4239"/>
                  </a:lnTo>
                  <a:lnTo>
                    <a:pt x="9200" y="4560"/>
                  </a:lnTo>
                  <a:lnTo>
                    <a:pt x="8758" y="4882"/>
                  </a:lnTo>
                  <a:lnTo>
                    <a:pt x="8336" y="5243"/>
                  </a:lnTo>
                  <a:lnTo>
                    <a:pt x="7915" y="5585"/>
                  </a:lnTo>
                  <a:lnTo>
                    <a:pt x="7493" y="5946"/>
                  </a:lnTo>
                  <a:lnTo>
                    <a:pt x="7091" y="6328"/>
                  </a:lnTo>
                  <a:lnTo>
                    <a:pt x="6709" y="6710"/>
                  </a:lnTo>
                  <a:lnTo>
                    <a:pt x="6328" y="7112"/>
                  </a:lnTo>
                  <a:lnTo>
                    <a:pt x="5946" y="7513"/>
                  </a:lnTo>
                  <a:lnTo>
                    <a:pt x="5584" y="7915"/>
                  </a:lnTo>
                  <a:lnTo>
                    <a:pt x="5223" y="8337"/>
                  </a:lnTo>
                  <a:lnTo>
                    <a:pt x="4881" y="8779"/>
                  </a:lnTo>
                  <a:lnTo>
                    <a:pt x="4540" y="9201"/>
                  </a:lnTo>
                  <a:lnTo>
                    <a:pt x="4219" y="9663"/>
                  </a:lnTo>
                  <a:lnTo>
                    <a:pt x="3897" y="10105"/>
                  </a:lnTo>
                  <a:lnTo>
                    <a:pt x="3596" y="10567"/>
                  </a:lnTo>
                  <a:lnTo>
                    <a:pt x="3315" y="11029"/>
                  </a:lnTo>
                  <a:lnTo>
                    <a:pt x="3033" y="11511"/>
                  </a:lnTo>
                  <a:lnTo>
                    <a:pt x="2752" y="11993"/>
                  </a:lnTo>
                  <a:lnTo>
                    <a:pt x="2491" y="12495"/>
                  </a:lnTo>
                  <a:lnTo>
                    <a:pt x="2250" y="12977"/>
                  </a:lnTo>
                  <a:lnTo>
                    <a:pt x="2009" y="13479"/>
                  </a:lnTo>
                  <a:lnTo>
                    <a:pt x="1788" y="14001"/>
                  </a:lnTo>
                  <a:lnTo>
                    <a:pt x="1587" y="14524"/>
                  </a:lnTo>
                  <a:lnTo>
                    <a:pt x="1386" y="15046"/>
                  </a:lnTo>
                  <a:lnTo>
                    <a:pt x="1205" y="15568"/>
                  </a:lnTo>
                  <a:lnTo>
                    <a:pt x="1025" y="16111"/>
                  </a:lnTo>
                  <a:lnTo>
                    <a:pt x="864" y="16653"/>
                  </a:lnTo>
                  <a:lnTo>
                    <a:pt x="723" y="17195"/>
                  </a:lnTo>
                  <a:lnTo>
                    <a:pt x="583" y="17738"/>
                  </a:lnTo>
                  <a:lnTo>
                    <a:pt x="462" y="18300"/>
                  </a:lnTo>
                  <a:lnTo>
                    <a:pt x="342" y="18863"/>
                  </a:lnTo>
                  <a:lnTo>
                    <a:pt x="261" y="19425"/>
                  </a:lnTo>
                  <a:lnTo>
                    <a:pt x="181" y="20008"/>
                  </a:lnTo>
                  <a:lnTo>
                    <a:pt x="101" y="20570"/>
                  </a:lnTo>
                  <a:lnTo>
                    <a:pt x="60" y="21152"/>
                  </a:lnTo>
                  <a:lnTo>
                    <a:pt x="20" y="21735"/>
                  </a:lnTo>
                  <a:lnTo>
                    <a:pt x="0" y="22318"/>
                  </a:lnTo>
                  <a:lnTo>
                    <a:pt x="0" y="22920"/>
                  </a:lnTo>
                  <a:lnTo>
                    <a:pt x="0" y="23503"/>
                  </a:lnTo>
                  <a:lnTo>
                    <a:pt x="20" y="24105"/>
                  </a:lnTo>
                  <a:lnTo>
                    <a:pt x="60" y="24688"/>
                  </a:lnTo>
                  <a:lnTo>
                    <a:pt x="101" y="25270"/>
                  </a:lnTo>
                  <a:lnTo>
                    <a:pt x="181" y="25833"/>
                  </a:lnTo>
                  <a:lnTo>
                    <a:pt x="261" y="26415"/>
                  </a:lnTo>
                  <a:lnTo>
                    <a:pt x="342" y="26978"/>
                  </a:lnTo>
                  <a:lnTo>
                    <a:pt x="462" y="27540"/>
                  </a:lnTo>
                  <a:lnTo>
                    <a:pt x="583" y="28103"/>
                  </a:lnTo>
                  <a:lnTo>
                    <a:pt x="723" y="28645"/>
                  </a:lnTo>
                  <a:lnTo>
                    <a:pt x="864" y="29187"/>
                  </a:lnTo>
                  <a:lnTo>
                    <a:pt x="1025" y="29730"/>
                  </a:lnTo>
                  <a:lnTo>
                    <a:pt x="1205" y="30272"/>
                  </a:lnTo>
                  <a:lnTo>
                    <a:pt x="1386" y="30794"/>
                  </a:lnTo>
                  <a:lnTo>
                    <a:pt x="1587" y="31317"/>
                  </a:lnTo>
                  <a:lnTo>
                    <a:pt x="1788" y="31839"/>
                  </a:lnTo>
                  <a:lnTo>
                    <a:pt x="2009" y="32341"/>
                  </a:lnTo>
                  <a:lnTo>
                    <a:pt x="2250" y="32843"/>
                  </a:lnTo>
                  <a:lnTo>
                    <a:pt x="2491" y="33345"/>
                  </a:lnTo>
                  <a:lnTo>
                    <a:pt x="2752" y="33848"/>
                  </a:lnTo>
                  <a:lnTo>
                    <a:pt x="3033" y="34330"/>
                  </a:lnTo>
                  <a:lnTo>
                    <a:pt x="3315" y="34792"/>
                  </a:lnTo>
                  <a:lnTo>
                    <a:pt x="3596" y="35274"/>
                  </a:lnTo>
                  <a:lnTo>
                    <a:pt x="3897" y="35736"/>
                  </a:lnTo>
                  <a:lnTo>
                    <a:pt x="4219" y="36178"/>
                  </a:lnTo>
                  <a:lnTo>
                    <a:pt x="4540" y="36620"/>
                  </a:lnTo>
                  <a:lnTo>
                    <a:pt x="4881" y="37062"/>
                  </a:lnTo>
                  <a:lnTo>
                    <a:pt x="5223" y="37504"/>
                  </a:lnTo>
                  <a:lnTo>
                    <a:pt x="5584" y="37905"/>
                  </a:lnTo>
                  <a:lnTo>
                    <a:pt x="5946" y="38327"/>
                  </a:lnTo>
                  <a:lnTo>
                    <a:pt x="6328" y="38729"/>
                  </a:lnTo>
                  <a:lnTo>
                    <a:pt x="6709" y="39131"/>
                  </a:lnTo>
                  <a:lnTo>
                    <a:pt x="7091" y="39512"/>
                  </a:lnTo>
                  <a:lnTo>
                    <a:pt x="7493" y="39874"/>
                  </a:lnTo>
                  <a:lnTo>
                    <a:pt x="7915" y="40255"/>
                  </a:lnTo>
                  <a:lnTo>
                    <a:pt x="8336" y="40597"/>
                  </a:lnTo>
                  <a:lnTo>
                    <a:pt x="8758" y="40938"/>
                  </a:lnTo>
                  <a:lnTo>
                    <a:pt x="9200" y="41280"/>
                  </a:lnTo>
                  <a:lnTo>
                    <a:pt x="9642" y="41601"/>
                  </a:lnTo>
                  <a:lnTo>
                    <a:pt x="10104" y="41923"/>
                  </a:lnTo>
                  <a:lnTo>
                    <a:pt x="10566" y="42224"/>
                  </a:lnTo>
                  <a:lnTo>
                    <a:pt x="11028" y="42525"/>
                  </a:lnTo>
                  <a:lnTo>
                    <a:pt x="11510" y="42807"/>
                  </a:lnTo>
                  <a:lnTo>
                    <a:pt x="11992" y="43068"/>
                  </a:lnTo>
                  <a:lnTo>
                    <a:pt x="12474" y="43329"/>
                  </a:lnTo>
                  <a:lnTo>
                    <a:pt x="12977" y="43570"/>
                  </a:lnTo>
                  <a:lnTo>
                    <a:pt x="13479" y="43811"/>
                  </a:lnTo>
                  <a:lnTo>
                    <a:pt x="13981" y="44032"/>
                  </a:lnTo>
                  <a:lnTo>
                    <a:pt x="14503" y="44253"/>
                  </a:lnTo>
                  <a:lnTo>
                    <a:pt x="15025" y="44434"/>
                  </a:lnTo>
                  <a:lnTo>
                    <a:pt x="15568" y="44634"/>
                  </a:lnTo>
                  <a:lnTo>
                    <a:pt x="16090" y="44795"/>
                  </a:lnTo>
                  <a:lnTo>
                    <a:pt x="16632" y="44956"/>
                  </a:lnTo>
                  <a:lnTo>
                    <a:pt x="17175" y="45117"/>
                  </a:lnTo>
                  <a:lnTo>
                    <a:pt x="17737" y="45237"/>
                  </a:lnTo>
                  <a:lnTo>
                    <a:pt x="18280" y="45378"/>
                  </a:lnTo>
                  <a:lnTo>
                    <a:pt x="18842" y="45478"/>
                  </a:lnTo>
                  <a:lnTo>
                    <a:pt x="19425" y="45579"/>
                  </a:lnTo>
                  <a:lnTo>
                    <a:pt x="19987" y="45659"/>
                  </a:lnTo>
                  <a:lnTo>
                    <a:pt x="20569" y="45719"/>
                  </a:lnTo>
                  <a:lnTo>
                    <a:pt x="21152" y="45759"/>
                  </a:lnTo>
                  <a:lnTo>
                    <a:pt x="21735" y="45800"/>
                  </a:lnTo>
                  <a:lnTo>
                    <a:pt x="22317" y="45820"/>
                  </a:lnTo>
                  <a:lnTo>
                    <a:pt x="22900" y="45840"/>
                  </a:lnTo>
                  <a:lnTo>
                    <a:pt x="23502" y="45820"/>
                  </a:lnTo>
                  <a:lnTo>
                    <a:pt x="24085" y="45800"/>
                  </a:lnTo>
                  <a:lnTo>
                    <a:pt x="24667" y="45759"/>
                  </a:lnTo>
                  <a:lnTo>
                    <a:pt x="25250" y="45719"/>
                  </a:lnTo>
                  <a:lnTo>
                    <a:pt x="25832" y="45659"/>
                  </a:lnTo>
                  <a:lnTo>
                    <a:pt x="26395" y="45579"/>
                  </a:lnTo>
                  <a:lnTo>
                    <a:pt x="26957" y="45478"/>
                  </a:lnTo>
                  <a:lnTo>
                    <a:pt x="27520" y="45378"/>
                  </a:lnTo>
                  <a:lnTo>
                    <a:pt x="28082" y="45237"/>
                  </a:lnTo>
                  <a:lnTo>
                    <a:pt x="28645" y="45117"/>
                  </a:lnTo>
                  <a:lnTo>
                    <a:pt x="29187" y="44956"/>
                  </a:lnTo>
                  <a:lnTo>
                    <a:pt x="29729" y="44795"/>
                  </a:lnTo>
                  <a:lnTo>
                    <a:pt x="30252" y="44634"/>
                  </a:lnTo>
                  <a:lnTo>
                    <a:pt x="30794" y="44434"/>
                  </a:lnTo>
                  <a:lnTo>
                    <a:pt x="31316" y="44253"/>
                  </a:lnTo>
                  <a:lnTo>
                    <a:pt x="31818" y="44032"/>
                  </a:lnTo>
                  <a:lnTo>
                    <a:pt x="32341" y="43811"/>
                  </a:lnTo>
                  <a:lnTo>
                    <a:pt x="32843" y="43570"/>
                  </a:lnTo>
                  <a:lnTo>
                    <a:pt x="33345" y="43329"/>
                  </a:lnTo>
                  <a:lnTo>
                    <a:pt x="33827" y="43068"/>
                  </a:lnTo>
                  <a:lnTo>
                    <a:pt x="34309" y="42807"/>
                  </a:lnTo>
                  <a:lnTo>
                    <a:pt x="34791" y="42525"/>
                  </a:lnTo>
                  <a:lnTo>
                    <a:pt x="35253" y="42224"/>
                  </a:lnTo>
                  <a:lnTo>
                    <a:pt x="35715" y="41923"/>
                  </a:lnTo>
                  <a:lnTo>
                    <a:pt x="36177" y="41601"/>
                  </a:lnTo>
                  <a:lnTo>
                    <a:pt x="36619" y="41280"/>
                  </a:lnTo>
                  <a:lnTo>
                    <a:pt x="37061" y="40938"/>
                  </a:lnTo>
                  <a:lnTo>
                    <a:pt x="37483" y="40597"/>
                  </a:lnTo>
                  <a:lnTo>
                    <a:pt x="37905" y="40255"/>
                  </a:lnTo>
                  <a:lnTo>
                    <a:pt x="38306" y="39874"/>
                  </a:lnTo>
                  <a:lnTo>
                    <a:pt x="38708" y="39512"/>
                  </a:lnTo>
                  <a:lnTo>
                    <a:pt x="39110" y="39131"/>
                  </a:lnTo>
                  <a:lnTo>
                    <a:pt x="39492" y="38729"/>
                  </a:lnTo>
                  <a:lnTo>
                    <a:pt x="39873" y="38327"/>
                  </a:lnTo>
                  <a:lnTo>
                    <a:pt x="40235" y="37905"/>
                  </a:lnTo>
                  <a:lnTo>
                    <a:pt x="40596" y="37504"/>
                  </a:lnTo>
                  <a:lnTo>
                    <a:pt x="40938" y="37062"/>
                  </a:lnTo>
                  <a:lnTo>
                    <a:pt x="41279" y="36620"/>
                  </a:lnTo>
                  <a:lnTo>
                    <a:pt x="41601" y="36178"/>
                  </a:lnTo>
                  <a:lnTo>
                    <a:pt x="41902" y="35736"/>
                  </a:lnTo>
                  <a:lnTo>
                    <a:pt x="42203" y="35274"/>
                  </a:lnTo>
                  <a:lnTo>
                    <a:pt x="42505" y="34792"/>
                  </a:lnTo>
                  <a:lnTo>
                    <a:pt x="42786" y="34330"/>
                  </a:lnTo>
                  <a:lnTo>
                    <a:pt x="43067" y="33848"/>
                  </a:lnTo>
                  <a:lnTo>
                    <a:pt x="43308" y="33345"/>
                  </a:lnTo>
                  <a:lnTo>
                    <a:pt x="43569" y="32843"/>
                  </a:lnTo>
                  <a:lnTo>
                    <a:pt x="43790" y="32341"/>
                  </a:lnTo>
                  <a:lnTo>
                    <a:pt x="44031" y="31839"/>
                  </a:lnTo>
                  <a:lnTo>
                    <a:pt x="44232" y="31317"/>
                  </a:lnTo>
                  <a:lnTo>
                    <a:pt x="44433" y="30794"/>
                  </a:lnTo>
                  <a:lnTo>
                    <a:pt x="44614" y="30272"/>
                  </a:lnTo>
                  <a:lnTo>
                    <a:pt x="44795" y="29730"/>
                  </a:lnTo>
                  <a:lnTo>
                    <a:pt x="44955" y="29187"/>
                  </a:lnTo>
                  <a:lnTo>
                    <a:pt x="45096" y="28645"/>
                  </a:lnTo>
                  <a:lnTo>
                    <a:pt x="45237" y="28103"/>
                  </a:lnTo>
                  <a:lnTo>
                    <a:pt x="45357" y="27540"/>
                  </a:lnTo>
                  <a:lnTo>
                    <a:pt x="45458" y="26978"/>
                  </a:lnTo>
                  <a:lnTo>
                    <a:pt x="45558" y="26415"/>
                  </a:lnTo>
                  <a:lnTo>
                    <a:pt x="45638" y="25833"/>
                  </a:lnTo>
                  <a:lnTo>
                    <a:pt x="45699" y="25270"/>
                  </a:lnTo>
                  <a:lnTo>
                    <a:pt x="45759" y="24688"/>
                  </a:lnTo>
                  <a:lnTo>
                    <a:pt x="45799" y="24105"/>
                  </a:lnTo>
                  <a:lnTo>
                    <a:pt x="45819" y="23503"/>
                  </a:lnTo>
                  <a:lnTo>
                    <a:pt x="45819" y="22920"/>
                  </a:lnTo>
                  <a:lnTo>
                    <a:pt x="45819" y="22318"/>
                  </a:lnTo>
                  <a:lnTo>
                    <a:pt x="45799" y="21735"/>
                  </a:lnTo>
                  <a:lnTo>
                    <a:pt x="45759" y="21152"/>
                  </a:lnTo>
                  <a:lnTo>
                    <a:pt x="45699" y="20570"/>
                  </a:lnTo>
                  <a:lnTo>
                    <a:pt x="45638" y="20008"/>
                  </a:lnTo>
                  <a:lnTo>
                    <a:pt x="45558" y="19425"/>
                  </a:lnTo>
                  <a:lnTo>
                    <a:pt x="45458" y="18863"/>
                  </a:lnTo>
                  <a:lnTo>
                    <a:pt x="45357" y="18300"/>
                  </a:lnTo>
                  <a:lnTo>
                    <a:pt x="45237" y="17738"/>
                  </a:lnTo>
                  <a:lnTo>
                    <a:pt x="45096" y="17195"/>
                  </a:lnTo>
                  <a:lnTo>
                    <a:pt x="44955" y="16653"/>
                  </a:lnTo>
                  <a:lnTo>
                    <a:pt x="44795" y="16111"/>
                  </a:lnTo>
                  <a:lnTo>
                    <a:pt x="44614" y="15568"/>
                  </a:lnTo>
                  <a:lnTo>
                    <a:pt x="44433" y="15046"/>
                  </a:lnTo>
                  <a:lnTo>
                    <a:pt x="44232" y="14524"/>
                  </a:lnTo>
                  <a:lnTo>
                    <a:pt x="44031" y="14001"/>
                  </a:lnTo>
                  <a:lnTo>
                    <a:pt x="43790" y="13479"/>
                  </a:lnTo>
                  <a:lnTo>
                    <a:pt x="43569" y="12977"/>
                  </a:lnTo>
                  <a:lnTo>
                    <a:pt x="43308" y="12495"/>
                  </a:lnTo>
                  <a:lnTo>
                    <a:pt x="43067" y="11993"/>
                  </a:lnTo>
                  <a:lnTo>
                    <a:pt x="42786" y="11511"/>
                  </a:lnTo>
                  <a:lnTo>
                    <a:pt x="42505" y="11029"/>
                  </a:lnTo>
                  <a:lnTo>
                    <a:pt x="42203" y="10567"/>
                  </a:lnTo>
                  <a:lnTo>
                    <a:pt x="41902" y="10105"/>
                  </a:lnTo>
                  <a:lnTo>
                    <a:pt x="41601" y="9663"/>
                  </a:lnTo>
                  <a:lnTo>
                    <a:pt x="41279" y="9201"/>
                  </a:lnTo>
                  <a:lnTo>
                    <a:pt x="40938" y="8779"/>
                  </a:lnTo>
                  <a:lnTo>
                    <a:pt x="40596" y="8337"/>
                  </a:lnTo>
                  <a:lnTo>
                    <a:pt x="40235" y="7915"/>
                  </a:lnTo>
                  <a:lnTo>
                    <a:pt x="39873" y="7513"/>
                  </a:lnTo>
                  <a:lnTo>
                    <a:pt x="39492" y="7112"/>
                  </a:lnTo>
                  <a:lnTo>
                    <a:pt x="39110" y="6710"/>
                  </a:lnTo>
                  <a:lnTo>
                    <a:pt x="38708" y="6328"/>
                  </a:lnTo>
                  <a:lnTo>
                    <a:pt x="38306" y="5946"/>
                  </a:lnTo>
                  <a:lnTo>
                    <a:pt x="37905" y="5585"/>
                  </a:lnTo>
                  <a:lnTo>
                    <a:pt x="37483" y="5243"/>
                  </a:lnTo>
                  <a:lnTo>
                    <a:pt x="37061" y="4882"/>
                  </a:lnTo>
                  <a:lnTo>
                    <a:pt x="36619" y="4560"/>
                  </a:lnTo>
                  <a:lnTo>
                    <a:pt x="36177" y="4239"/>
                  </a:lnTo>
                  <a:lnTo>
                    <a:pt x="35715" y="3918"/>
                  </a:lnTo>
                  <a:lnTo>
                    <a:pt x="35253" y="3616"/>
                  </a:lnTo>
                  <a:lnTo>
                    <a:pt x="34791" y="3315"/>
                  </a:lnTo>
                  <a:lnTo>
                    <a:pt x="34309" y="3034"/>
                  </a:lnTo>
                  <a:lnTo>
                    <a:pt x="33827" y="2773"/>
                  </a:lnTo>
                  <a:lnTo>
                    <a:pt x="33345" y="2512"/>
                  </a:lnTo>
                  <a:lnTo>
                    <a:pt x="32843" y="2270"/>
                  </a:lnTo>
                  <a:lnTo>
                    <a:pt x="32341" y="2029"/>
                  </a:lnTo>
                  <a:lnTo>
                    <a:pt x="31818" y="1808"/>
                  </a:lnTo>
                  <a:lnTo>
                    <a:pt x="31316" y="1588"/>
                  </a:lnTo>
                  <a:lnTo>
                    <a:pt x="30794" y="1387"/>
                  </a:lnTo>
                  <a:lnTo>
                    <a:pt x="30252" y="1206"/>
                  </a:lnTo>
                  <a:lnTo>
                    <a:pt x="29729" y="1025"/>
                  </a:lnTo>
                  <a:lnTo>
                    <a:pt x="29187" y="864"/>
                  </a:lnTo>
                  <a:lnTo>
                    <a:pt x="28645" y="724"/>
                  </a:lnTo>
                  <a:lnTo>
                    <a:pt x="28082" y="583"/>
                  </a:lnTo>
                  <a:lnTo>
                    <a:pt x="27520" y="463"/>
                  </a:lnTo>
                  <a:lnTo>
                    <a:pt x="26957" y="362"/>
                  </a:lnTo>
                  <a:lnTo>
                    <a:pt x="26395" y="262"/>
                  </a:lnTo>
                  <a:lnTo>
                    <a:pt x="25832" y="181"/>
                  </a:lnTo>
                  <a:lnTo>
                    <a:pt x="25250" y="121"/>
                  </a:lnTo>
                  <a:lnTo>
                    <a:pt x="24667" y="61"/>
                  </a:lnTo>
                  <a:lnTo>
                    <a:pt x="24085" y="41"/>
                  </a:lnTo>
                  <a:lnTo>
                    <a:pt x="23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819500" y="2560200"/>
              <a:ext cx="1046075" cy="1045550"/>
            </a:xfrm>
            <a:custGeom>
              <a:avLst/>
              <a:gdLst/>
              <a:ahLst/>
              <a:cxnLst/>
              <a:rect l="l" t="t" r="r" b="b"/>
              <a:pathLst>
                <a:path w="41843" h="41822" extrusionOk="0">
                  <a:moveTo>
                    <a:pt x="20389" y="0"/>
                  </a:moveTo>
                  <a:lnTo>
                    <a:pt x="19847" y="20"/>
                  </a:lnTo>
                  <a:lnTo>
                    <a:pt x="19305" y="61"/>
                  </a:lnTo>
                  <a:lnTo>
                    <a:pt x="18782" y="101"/>
                  </a:lnTo>
                  <a:lnTo>
                    <a:pt x="18260" y="161"/>
                  </a:lnTo>
                  <a:lnTo>
                    <a:pt x="17738" y="241"/>
                  </a:lnTo>
                  <a:lnTo>
                    <a:pt x="17216" y="322"/>
                  </a:lnTo>
                  <a:lnTo>
                    <a:pt x="16713" y="422"/>
                  </a:lnTo>
                  <a:lnTo>
                    <a:pt x="16191" y="523"/>
                  </a:lnTo>
                  <a:lnTo>
                    <a:pt x="15689" y="643"/>
                  </a:lnTo>
                  <a:lnTo>
                    <a:pt x="15187" y="784"/>
                  </a:lnTo>
                  <a:lnTo>
                    <a:pt x="14705" y="924"/>
                  </a:lnTo>
                  <a:lnTo>
                    <a:pt x="14202" y="1085"/>
                  </a:lnTo>
                  <a:lnTo>
                    <a:pt x="13720" y="1266"/>
                  </a:lnTo>
                  <a:lnTo>
                    <a:pt x="13258" y="1447"/>
                  </a:lnTo>
                  <a:lnTo>
                    <a:pt x="12776" y="1627"/>
                  </a:lnTo>
                  <a:lnTo>
                    <a:pt x="12314" y="1848"/>
                  </a:lnTo>
                  <a:lnTo>
                    <a:pt x="11852" y="2049"/>
                  </a:lnTo>
                  <a:lnTo>
                    <a:pt x="11390" y="2290"/>
                  </a:lnTo>
                  <a:lnTo>
                    <a:pt x="10948" y="2511"/>
                  </a:lnTo>
                  <a:lnTo>
                    <a:pt x="10506" y="2772"/>
                  </a:lnTo>
                  <a:lnTo>
                    <a:pt x="10065" y="3013"/>
                  </a:lnTo>
                  <a:lnTo>
                    <a:pt x="9643" y="3295"/>
                  </a:lnTo>
                  <a:lnTo>
                    <a:pt x="9221" y="3556"/>
                  </a:lnTo>
                  <a:lnTo>
                    <a:pt x="8819" y="3857"/>
                  </a:lnTo>
                  <a:lnTo>
                    <a:pt x="8397" y="4138"/>
                  </a:lnTo>
                  <a:lnTo>
                    <a:pt x="7614" y="4761"/>
                  </a:lnTo>
                  <a:lnTo>
                    <a:pt x="6851" y="5424"/>
                  </a:lnTo>
                  <a:lnTo>
                    <a:pt x="6127" y="6127"/>
                  </a:lnTo>
                  <a:lnTo>
                    <a:pt x="5444" y="6850"/>
                  </a:lnTo>
                  <a:lnTo>
                    <a:pt x="4782" y="7613"/>
                  </a:lnTo>
                  <a:lnTo>
                    <a:pt x="4159" y="8397"/>
                  </a:lnTo>
                  <a:lnTo>
                    <a:pt x="3858" y="8799"/>
                  </a:lnTo>
                  <a:lnTo>
                    <a:pt x="3576" y="9220"/>
                  </a:lnTo>
                  <a:lnTo>
                    <a:pt x="3295" y="9642"/>
                  </a:lnTo>
                  <a:lnTo>
                    <a:pt x="3034" y="10064"/>
                  </a:lnTo>
                  <a:lnTo>
                    <a:pt x="2773" y="10506"/>
                  </a:lnTo>
                  <a:lnTo>
                    <a:pt x="2532" y="10948"/>
                  </a:lnTo>
                  <a:lnTo>
                    <a:pt x="2291" y="11390"/>
                  </a:lnTo>
                  <a:lnTo>
                    <a:pt x="2070" y="11832"/>
                  </a:lnTo>
                  <a:lnTo>
                    <a:pt x="1849" y="12294"/>
                  </a:lnTo>
                  <a:lnTo>
                    <a:pt x="1648" y="12776"/>
                  </a:lnTo>
                  <a:lnTo>
                    <a:pt x="1447" y="13238"/>
                  </a:lnTo>
                  <a:lnTo>
                    <a:pt x="1266" y="13720"/>
                  </a:lnTo>
                  <a:lnTo>
                    <a:pt x="1106" y="14202"/>
                  </a:lnTo>
                  <a:lnTo>
                    <a:pt x="945" y="14684"/>
                  </a:lnTo>
                  <a:lnTo>
                    <a:pt x="804" y="15186"/>
                  </a:lnTo>
                  <a:lnTo>
                    <a:pt x="664" y="15688"/>
                  </a:lnTo>
                  <a:lnTo>
                    <a:pt x="543" y="16191"/>
                  </a:lnTo>
                  <a:lnTo>
                    <a:pt x="423" y="16693"/>
                  </a:lnTo>
                  <a:lnTo>
                    <a:pt x="322" y="17215"/>
                  </a:lnTo>
                  <a:lnTo>
                    <a:pt x="242" y="17717"/>
                  </a:lnTo>
                  <a:lnTo>
                    <a:pt x="162" y="18240"/>
                  </a:lnTo>
                  <a:lnTo>
                    <a:pt x="101" y="18762"/>
                  </a:lnTo>
                  <a:lnTo>
                    <a:pt x="61" y="19304"/>
                  </a:lnTo>
                  <a:lnTo>
                    <a:pt x="21" y="19826"/>
                  </a:lnTo>
                  <a:lnTo>
                    <a:pt x="1" y="20369"/>
                  </a:lnTo>
                  <a:lnTo>
                    <a:pt x="1" y="20911"/>
                  </a:lnTo>
                  <a:lnTo>
                    <a:pt x="1" y="21454"/>
                  </a:lnTo>
                  <a:lnTo>
                    <a:pt x="21" y="21976"/>
                  </a:lnTo>
                  <a:lnTo>
                    <a:pt x="61" y="22518"/>
                  </a:lnTo>
                  <a:lnTo>
                    <a:pt x="101" y="23040"/>
                  </a:lnTo>
                  <a:lnTo>
                    <a:pt x="162" y="23583"/>
                  </a:lnTo>
                  <a:lnTo>
                    <a:pt x="242" y="24085"/>
                  </a:lnTo>
                  <a:lnTo>
                    <a:pt x="322" y="24607"/>
                  </a:lnTo>
                  <a:lnTo>
                    <a:pt x="423" y="25129"/>
                  </a:lnTo>
                  <a:lnTo>
                    <a:pt x="543" y="25632"/>
                  </a:lnTo>
                  <a:lnTo>
                    <a:pt x="664" y="26134"/>
                  </a:lnTo>
                  <a:lnTo>
                    <a:pt x="804" y="26636"/>
                  </a:lnTo>
                  <a:lnTo>
                    <a:pt x="945" y="27138"/>
                  </a:lnTo>
                  <a:lnTo>
                    <a:pt x="1106" y="27620"/>
                  </a:lnTo>
                  <a:lnTo>
                    <a:pt x="1266" y="28102"/>
                  </a:lnTo>
                  <a:lnTo>
                    <a:pt x="1447" y="28584"/>
                  </a:lnTo>
                  <a:lnTo>
                    <a:pt x="1648" y="29047"/>
                  </a:lnTo>
                  <a:lnTo>
                    <a:pt x="1849" y="29509"/>
                  </a:lnTo>
                  <a:lnTo>
                    <a:pt x="2070" y="29971"/>
                  </a:lnTo>
                  <a:lnTo>
                    <a:pt x="2291" y="30433"/>
                  </a:lnTo>
                  <a:lnTo>
                    <a:pt x="2532" y="30874"/>
                  </a:lnTo>
                  <a:lnTo>
                    <a:pt x="2773" y="31316"/>
                  </a:lnTo>
                  <a:lnTo>
                    <a:pt x="3034" y="31758"/>
                  </a:lnTo>
                  <a:lnTo>
                    <a:pt x="3295" y="32180"/>
                  </a:lnTo>
                  <a:lnTo>
                    <a:pt x="3576" y="32602"/>
                  </a:lnTo>
                  <a:lnTo>
                    <a:pt x="3858" y="33024"/>
                  </a:lnTo>
                  <a:lnTo>
                    <a:pt x="4159" y="33426"/>
                  </a:lnTo>
                  <a:lnTo>
                    <a:pt x="4782" y="34209"/>
                  </a:lnTo>
                  <a:lnTo>
                    <a:pt x="5444" y="34972"/>
                  </a:lnTo>
                  <a:lnTo>
                    <a:pt x="6127" y="35695"/>
                  </a:lnTo>
                  <a:lnTo>
                    <a:pt x="6851" y="36398"/>
                  </a:lnTo>
                  <a:lnTo>
                    <a:pt x="7614" y="37041"/>
                  </a:lnTo>
                  <a:lnTo>
                    <a:pt x="8397" y="37664"/>
                  </a:lnTo>
                  <a:lnTo>
                    <a:pt x="8819" y="37965"/>
                  </a:lnTo>
                  <a:lnTo>
                    <a:pt x="9221" y="38246"/>
                  </a:lnTo>
                  <a:lnTo>
                    <a:pt x="9643" y="38528"/>
                  </a:lnTo>
                  <a:lnTo>
                    <a:pt x="10065" y="38789"/>
                  </a:lnTo>
                  <a:lnTo>
                    <a:pt x="10506" y="39050"/>
                  </a:lnTo>
                  <a:lnTo>
                    <a:pt x="10948" y="39311"/>
                  </a:lnTo>
                  <a:lnTo>
                    <a:pt x="11390" y="39532"/>
                  </a:lnTo>
                  <a:lnTo>
                    <a:pt x="11852" y="39773"/>
                  </a:lnTo>
                  <a:lnTo>
                    <a:pt x="12314" y="39974"/>
                  </a:lnTo>
                  <a:lnTo>
                    <a:pt x="12776" y="40175"/>
                  </a:lnTo>
                  <a:lnTo>
                    <a:pt x="13258" y="40376"/>
                  </a:lnTo>
                  <a:lnTo>
                    <a:pt x="13720" y="40556"/>
                  </a:lnTo>
                  <a:lnTo>
                    <a:pt x="14202" y="40737"/>
                  </a:lnTo>
                  <a:lnTo>
                    <a:pt x="14705" y="40878"/>
                  </a:lnTo>
                  <a:lnTo>
                    <a:pt x="15187" y="41039"/>
                  </a:lnTo>
                  <a:lnTo>
                    <a:pt x="15689" y="41159"/>
                  </a:lnTo>
                  <a:lnTo>
                    <a:pt x="16191" y="41300"/>
                  </a:lnTo>
                  <a:lnTo>
                    <a:pt x="16713" y="41400"/>
                  </a:lnTo>
                  <a:lnTo>
                    <a:pt x="17216" y="41501"/>
                  </a:lnTo>
                  <a:lnTo>
                    <a:pt x="17738" y="41581"/>
                  </a:lnTo>
                  <a:lnTo>
                    <a:pt x="18260" y="41661"/>
                  </a:lnTo>
                  <a:lnTo>
                    <a:pt x="18782" y="41722"/>
                  </a:lnTo>
                  <a:lnTo>
                    <a:pt x="19305" y="41762"/>
                  </a:lnTo>
                  <a:lnTo>
                    <a:pt x="19847" y="41802"/>
                  </a:lnTo>
                  <a:lnTo>
                    <a:pt x="20389" y="41822"/>
                  </a:lnTo>
                  <a:lnTo>
                    <a:pt x="21454" y="41822"/>
                  </a:lnTo>
                  <a:lnTo>
                    <a:pt x="21996" y="41802"/>
                  </a:lnTo>
                  <a:lnTo>
                    <a:pt x="22539" y="41762"/>
                  </a:lnTo>
                  <a:lnTo>
                    <a:pt x="23061" y="41722"/>
                  </a:lnTo>
                  <a:lnTo>
                    <a:pt x="23583" y="41661"/>
                  </a:lnTo>
                  <a:lnTo>
                    <a:pt x="24105" y="41581"/>
                  </a:lnTo>
                  <a:lnTo>
                    <a:pt x="24628" y="41501"/>
                  </a:lnTo>
                  <a:lnTo>
                    <a:pt x="25130" y="41400"/>
                  </a:lnTo>
                  <a:lnTo>
                    <a:pt x="25652" y="41300"/>
                  </a:lnTo>
                  <a:lnTo>
                    <a:pt x="26154" y="41159"/>
                  </a:lnTo>
                  <a:lnTo>
                    <a:pt x="26636" y="41039"/>
                  </a:lnTo>
                  <a:lnTo>
                    <a:pt x="27139" y="40878"/>
                  </a:lnTo>
                  <a:lnTo>
                    <a:pt x="27621" y="40737"/>
                  </a:lnTo>
                  <a:lnTo>
                    <a:pt x="28103" y="40556"/>
                  </a:lnTo>
                  <a:lnTo>
                    <a:pt x="28585" y="40376"/>
                  </a:lnTo>
                  <a:lnTo>
                    <a:pt x="29067" y="40175"/>
                  </a:lnTo>
                  <a:lnTo>
                    <a:pt x="29529" y="39974"/>
                  </a:lnTo>
                  <a:lnTo>
                    <a:pt x="29991" y="39773"/>
                  </a:lnTo>
                  <a:lnTo>
                    <a:pt x="30433" y="39532"/>
                  </a:lnTo>
                  <a:lnTo>
                    <a:pt x="30895" y="39311"/>
                  </a:lnTo>
                  <a:lnTo>
                    <a:pt x="31337" y="39050"/>
                  </a:lnTo>
                  <a:lnTo>
                    <a:pt x="31759" y="38789"/>
                  </a:lnTo>
                  <a:lnTo>
                    <a:pt x="32201" y="38528"/>
                  </a:lnTo>
                  <a:lnTo>
                    <a:pt x="32622" y="38246"/>
                  </a:lnTo>
                  <a:lnTo>
                    <a:pt x="33024" y="37965"/>
                  </a:lnTo>
                  <a:lnTo>
                    <a:pt x="33426" y="37664"/>
                  </a:lnTo>
                  <a:lnTo>
                    <a:pt x="34229" y="37041"/>
                  </a:lnTo>
                  <a:lnTo>
                    <a:pt x="34993" y="36398"/>
                  </a:lnTo>
                  <a:lnTo>
                    <a:pt x="35716" y="35695"/>
                  </a:lnTo>
                  <a:lnTo>
                    <a:pt x="36399" y="34972"/>
                  </a:lnTo>
                  <a:lnTo>
                    <a:pt x="37062" y="34209"/>
                  </a:lnTo>
                  <a:lnTo>
                    <a:pt x="37684" y="33426"/>
                  </a:lnTo>
                  <a:lnTo>
                    <a:pt x="37986" y="33024"/>
                  </a:lnTo>
                  <a:lnTo>
                    <a:pt x="38267" y="32602"/>
                  </a:lnTo>
                  <a:lnTo>
                    <a:pt x="38548" y="32180"/>
                  </a:lnTo>
                  <a:lnTo>
                    <a:pt x="38809" y="31758"/>
                  </a:lnTo>
                  <a:lnTo>
                    <a:pt x="39070" y="31316"/>
                  </a:lnTo>
                  <a:lnTo>
                    <a:pt x="39311" y="30874"/>
                  </a:lnTo>
                  <a:lnTo>
                    <a:pt x="39553" y="30433"/>
                  </a:lnTo>
                  <a:lnTo>
                    <a:pt x="39773" y="29971"/>
                  </a:lnTo>
                  <a:lnTo>
                    <a:pt x="39994" y="29509"/>
                  </a:lnTo>
                  <a:lnTo>
                    <a:pt x="40195" y="29047"/>
                  </a:lnTo>
                  <a:lnTo>
                    <a:pt x="40376" y="28584"/>
                  </a:lnTo>
                  <a:lnTo>
                    <a:pt x="40577" y="28102"/>
                  </a:lnTo>
                  <a:lnTo>
                    <a:pt x="40738" y="27620"/>
                  </a:lnTo>
                  <a:lnTo>
                    <a:pt x="40898" y="27138"/>
                  </a:lnTo>
                  <a:lnTo>
                    <a:pt x="41039" y="26636"/>
                  </a:lnTo>
                  <a:lnTo>
                    <a:pt x="41180" y="26134"/>
                  </a:lnTo>
                  <a:lnTo>
                    <a:pt x="41300" y="25632"/>
                  </a:lnTo>
                  <a:lnTo>
                    <a:pt x="41421" y="25129"/>
                  </a:lnTo>
                  <a:lnTo>
                    <a:pt x="41501" y="24607"/>
                  </a:lnTo>
                  <a:lnTo>
                    <a:pt x="41601" y="24085"/>
                  </a:lnTo>
                  <a:lnTo>
                    <a:pt x="41662" y="23583"/>
                  </a:lnTo>
                  <a:lnTo>
                    <a:pt x="41722" y="23040"/>
                  </a:lnTo>
                  <a:lnTo>
                    <a:pt x="41782" y="22518"/>
                  </a:lnTo>
                  <a:lnTo>
                    <a:pt x="41802" y="21976"/>
                  </a:lnTo>
                  <a:lnTo>
                    <a:pt x="41822" y="21454"/>
                  </a:lnTo>
                  <a:lnTo>
                    <a:pt x="41842" y="20911"/>
                  </a:lnTo>
                  <a:lnTo>
                    <a:pt x="41822" y="20369"/>
                  </a:lnTo>
                  <a:lnTo>
                    <a:pt x="41802" y="19826"/>
                  </a:lnTo>
                  <a:lnTo>
                    <a:pt x="41782" y="19304"/>
                  </a:lnTo>
                  <a:lnTo>
                    <a:pt x="41722" y="18762"/>
                  </a:lnTo>
                  <a:lnTo>
                    <a:pt x="41662" y="18240"/>
                  </a:lnTo>
                  <a:lnTo>
                    <a:pt x="41601" y="17717"/>
                  </a:lnTo>
                  <a:lnTo>
                    <a:pt x="41501" y="17215"/>
                  </a:lnTo>
                  <a:lnTo>
                    <a:pt x="41421" y="16693"/>
                  </a:lnTo>
                  <a:lnTo>
                    <a:pt x="41300" y="16191"/>
                  </a:lnTo>
                  <a:lnTo>
                    <a:pt x="41180" y="15688"/>
                  </a:lnTo>
                  <a:lnTo>
                    <a:pt x="41039" y="15186"/>
                  </a:lnTo>
                  <a:lnTo>
                    <a:pt x="40898" y="14684"/>
                  </a:lnTo>
                  <a:lnTo>
                    <a:pt x="40738" y="14202"/>
                  </a:lnTo>
                  <a:lnTo>
                    <a:pt x="40577" y="13720"/>
                  </a:lnTo>
                  <a:lnTo>
                    <a:pt x="40376" y="13238"/>
                  </a:lnTo>
                  <a:lnTo>
                    <a:pt x="40195" y="12776"/>
                  </a:lnTo>
                  <a:lnTo>
                    <a:pt x="39994" y="12294"/>
                  </a:lnTo>
                  <a:lnTo>
                    <a:pt x="39773" y="11832"/>
                  </a:lnTo>
                  <a:lnTo>
                    <a:pt x="39553" y="11390"/>
                  </a:lnTo>
                  <a:lnTo>
                    <a:pt x="39311" y="10948"/>
                  </a:lnTo>
                  <a:lnTo>
                    <a:pt x="39070" y="10506"/>
                  </a:lnTo>
                  <a:lnTo>
                    <a:pt x="38809" y="10064"/>
                  </a:lnTo>
                  <a:lnTo>
                    <a:pt x="38548" y="9642"/>
                  </a:lnTo>
                  <a:lnTo>
                    <a:pt x="38267" y="9220"/>
                  </a:lnTo>
                  <a:lnTo>
                    <a:pt x="37986" y="8799"/>
                  </a:lnTo>
                  <a:lnTo>
                    <a:pt x="37684" y="8397"/>
                  </a:lnTo>
                  <a:lnTo>
                    <a:pt x="37062" y="7613"/>
                  </a:lnTo>
                  <a:lnTo>
                    <a:pt x="36399" y="6850"/>
                  </a:lnTo>
                  <a:lnTo>
                    <a:pt x="35716" y="6127"/>
                  </a:lnTo>
                  <a:lnTo>
                    <a:pt x="34993" y="5424"/>
                  </a:lnTo>
                  <a:lnTo>
                    <a:pt x="34229" y="4761"/>
                  </a:lnTo>
                  <a:lnTo>
                    <a:pt x="33426" y="4138"/>
                  </a:lnTo>
                  <a:lnTo>
                    <a:pt x="33024" y="3857"/>
                  </a:lnTo>
                  <a:lnTo>
                    <a:pt x="32622" y="3556"/>
                  </a:lnTo>
                  <a:lnTo>
                    <a:pt x="32201" y="3295"/>
                  </a:lnTo>
                  <a:lnTo>
                    <a:pt x="31759" y="3013"/>
                  </a:lnTo>
                  <a:lnTo>
                    <a:pt x="31337" y="2772"/>
                  </a:lnTo>
                  <a:lnTo>
                    <a:pt x="30895" y="2511"/>
                  </a:lnTo>
                  <a:lnTo>
                    <a:pt x="30433" y="2290"/>
                  </a:lnTo>
                  <a:lnTo>
                    <a:pt x="29991" y="2049"/>
                  </a:lnTo>
                  <a:lnTo>
                    <a:pt x="29529" y="1848"/>
                  </a:lnTo>
                  <a:lnTo>
                    <a:pt x="29067" y="1627"/>
                  </a:lnTo>
                  <a:lnTo>
                    <a:pt x="28585" y="1447"/>
                  </a:lnTo>
                  <a:lnTo>
                    <a:pt x="28103" y="1266"/>
                  </a:lnTo>
                  <a:lnTo>
                    <a:pt x="27621" y="1085"/>
                  </a:lnTo>
                  <a:lnTo>
                    <a:pt x="27139" y="924"/>
                  </a:lnTo>
                  <a:lnTo>
                    <a:pt x="26636" y="784"/>
                  </a:lnTo>
                  <a:lnTo>
                    <a:pt x="26154" y="643"/>
                  </a:lnTo>
                  <a:lnTo>
                    <a:pt x="25652" y="523"/>
                  </a:lnTo>
                  <a:lnTo>
                    <a:pt x="25130" y="422"/>
                  </a:lnTo>
                  <a:lnTo>
                    <a:pt x="24628" y="322"/>
                  </a:lnTo>
                  <a:lnTo>
                    <a:pt x="24105" y="241"/>
                  </a:lnTo>
                  <a:lnTo>
                    <a:pt x="23583" y="161"/>
                  </a:lnTo>
                  <a:lnTo>
                    <a:pt x="23061" y="101"/>
                  </a:lnTo>
                  <a:lnTo>
                    <a:pt x="22539" y="61"/>
                  </a:lnTo>
                  <a:lnTo>
                    <a:pt x="21996" y="20"/>
                  </a:lnTo>
                  <a:lnTo>
                    <a:pt x="21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1305125" y="3045300"/>
              <a:ext cx="74850" cy="75350"/>
            </a:xfrm>
            <a:custGeom>
              <a:avLst/>
              <a:gdLst/>
              <a:ahLst/>
              <a:cxnLst/>
              <a:rect l="l" t="t" r="r" b="b"/>
              <a:pathLst>
                <a:path w="2994" h="3014" extrusionOk="0">
                  <a:moveTo>
                    <a:pt x="1487" y="1"/>
                  </a:moveTo>
                  <a:lnTo>
                    <a:pt x="1346" y="21"/>
                  </a:lnTo>
                  <a:lnTo>
                    <a:pt x="1185" y="41"/>
                  </a:lnTo>
                  <a:lnTo>
                    <a:pt x="1045" y="81"/>
                  </a:lnTo>
                  <a:lnTo>
                    <a:pt x="904" y="121"/>
                  </a:lnTo>
                  <a:lnTo>
                    <a:pt x="784" y="181"/>
                  </a:lnTo>
                  <a:lnTo>
                    <a:pt x="663" y="262"/>
                  </a:lnTo>
                  <a:lnTo>
                    <a:pt x="543" y="342"/>
                  </a:lnTo>
                  <a:lnTo>
                    <a:pt x="442" y="443"/>
                  </a:lnTo>
                  <a:lnTo>
                    <a:pt x="342" y="543"/>
                  </a:lnTo>
                  <a:lnTo>
                    <a:pt x="241" y="664"/>
                  </a:lnTo>
                  <a:lnTo>
                    <a:pt x="181" y="784"/>
                  </a:lnTo>
                  <a:lnTo>
                    <a:pt x="121" y="925"/>
                  </a:lnTo>
                  <a:lnTo>
                    <a:pt x="60" y="1065"/>
                  </a:lnTo>
                  <a:lnTo>
                    <a:pt x="20" y="1206"/>
                  </a:lnTo>
                  <a:lnTo>
                    <a:pt x="0" y="1346"/>
                  </a:lnTo>
                  <a:lnTo>
                    <a:pt x="0" y="1507"/>
                  </a:lnTo>
                  <a:lnTo>
                    <a:pt x="0" y="1668"/>
                  </a:lnTo>
                  <a:lnTo>
                    <a:pt x="20" y="1808"/>
                  </a:lnTo>
                  <a:lnTo>
                    <a:pt x="60" y="1949"/>
                  </a:lnTo>
                  <a:lnTo>
                    <a:pt x="121" y="2090"/>
                  </a:lnTo>
                  <a:lnTo>
                    <a:pt x="181" y="2230"/>
                  </a:lnTo>
                  <a:lnTo>
                    <a:pt x="241" y="2351"/>
                  </a:lnTo>
                  <a:lnTo>
                    <a:pt x="342" y="2451"/>
                  </a:lnTo>
                  <a:lnTo>
                    <a:pt x="442" y="2572"/>
                  </a:lnTo>
                  <a:lnTo>
                    <a:pt x="543" y="2672"/>
                  </a:lnTo>
                  <a:lnTo>
                    <a:pt x="663" y="2753"/>
                  </a:lnTo>
                  <a:lnTo>
                    <a:pt x="784" y="2833"/>
                  </a:lnTo>
                  <a:lnTo>
                    <a:pt x="904" y="2893"/>
                  </a:lnTo>
                  <a:lnTo>
                    <a:pt x="1045" y="2933"/>
                  </a:lnTo>
                  <a:lnTo>
                    <a:pt x="1185" y="2974"/>
                  </a:lnTo>
                  <a:lnTo>
                    <a:pt x="1346" y="2994"/>
                  </a:lnTo>
                  <a:lnTo>
                    <a:pt x="1487" y="3014"/>
                  </a:lnTo>
                  <a:lnTo>
                    <a:pt x="1647" y="2994"/>
                  </a:lnTo>
                  <a:lnTo>
                    <a:pt x="1788" y="2974"/>
                  </a:lnTo>
                  <a:lnTo>
                    <a:pt x="1949" y="2933"/>
                  </a:lnTo>
                  <a:lnTo>
                    <a:pt x="2069" y="2893"/>
                  </a:lnTo>
                  <a:lnTo>
                    <a:pt x="2210" y="2833"/>
                  </a:lnTo>
                  <a:lnTo>
                    <a:pt x="2330" y="2753"/>
                  </a:lnTo>
                  <a:lnTo>
                    <a:pt x="2451" y="2672"/>
                  </a:lnTo>
                  <a:lnTo>
                    <a:pt x="2551" y="2572"/>
                  </a:lnTo>
                  <a:lnTo>
                    <a:pt x="2652" y="2451"/>
                  </a:lnTo>
                  <a:lnTo>
                    <a:pt x="2732" y="2351"/>
                  </a:lnTo>
                  <a:lnTo>
                    <a:pt x="2812" y="2230"/>
                  </a:lnTo>
                  <a:lnTo>
                    <a:pt x="2873" y="2090"/>
                  </a:lnTo>
                  <a:lnTo>
                    <a:pt x="2933" y="1949"/>
                  </a:lnTo>
                  <a:lnTo>
                    <a:pt x="2973" y="1808"/>
                  </a:lnTo>
                  <a:lnTo>
                    <a:pt x="2993" y="1668"/>
                  </a:lnTo>
                  <a:lnTo>
                    <a:pt x="2993" y="1507"/>
                  </a:lnTo>
                  <a:lnTo>
                    <a:pt x="2993" y="1346"/>
                  </a:lnTo>
                  <a:lnTo>
                    <a:pt x="2973" y="1206"/>
                  </a:lnTo>
                  <a:lnTo>
                    <a:pt x="2933" y="1065"/>
                  </a:lnTo>
                  <a:lnTo>
                    <a:pt x="2873" y="925"/>
                  </a:lnTo>
                  <a:lnTo>
                    <a:pt x="2812" y="784"/>
                  </a:lnTo>
                  <a:lnTo>
                    <a:pt x="2732" y="664"/>
                  </a:lnTo>
                  <a:lnTo>
                    <a:pt x="2652" y="543"/>
                  </a:lnTo>
                  <a:lnTo>
                    <a:pt x="2551" y="443"/>
                  </a:lnTo>
                  <a:lnTo>
                    <a:pt x="2451" y="342"/>
                  </a:lnTo>
                  <a:lnTo>
                    <a:pt x="2330" y="262"/>
                  </a:lnTo>
                  <a:lnTo>
                    <a:pt x="2210" y="181"/>
                  </a:lnTo>
                  <a:lnTo>
                    <a:pt x="2069" y="121"/>
                  </a:lnTo>
                  <a:lnTo>
                    <a:pt x="1949" y="81"/>
                  </a:lnTo>
                  <a:lnTo>
                    <a:pt x="1788" y="41"/>
                  </a:lnTo>
                  <a:lnTo>
                    <a:pt x="1647" y="21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1323200" y="2560200"/>
              <a:ext cx="38175" cy="104475"/>
            </a:xfrm>
            <a:custGeom>
              <a:avLst/>
              <a:gdLst/>
              <a:ahLst/>
              <a:cxnLst/>
              <a:rect l="l" t="t" r="r" b="b"/>
              <a:pathLst>
                <a:path w="1527" h="4179" extrusionOk="0">
                  <a:moveTo>
                    <a:pt x="764" y="0"/>
                  </a:moveTo>
                  <a:lnTo>
                    <a:pt x="623" y="20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41"/>
                  </a:lnTo>
                  <a:lnTo>
                    <a:pt x="141" y="342"/>
                  </a:lnTo>
                  <a:lnTo>
                    <a:pt x="61" y="482"/>
                  </a:lnTo>
                  <a:lnTo>
                    <a:pt x="20" y="623"/>
                  </a:lnTo>
                  <a:lnTo>
                    <a:pt x="0" y="764"/>
                  </a:lnTo>
                  <a:lnTo>
                    <a:pt x="0" y="3415"/>
                  </a:lnTo>
                  <a:lnTo>
                    <a:pt x="20" y="3576"/>
                  </a:lnTo>
                  <a:lnTo>
                    <a:pt x="61" y="3717"/>
                  </a:lnTo>
                  <a:lnTo>
                    <a:pt x="141" y="3837"/>
                  </a:lnTo>
                  <a:lnTo>
                    <a:pt x="241" y="3958"/>
                  </a:lnTo>
                  <a:lnTo>
                    <a:pt x="342" y="4038"/>
                  </a:lnTo>
                  <a:lnTo>
                    <a:pt x="482" y="4118"/>
                  </a:lnTo>
                  <a:lnTo>
                    <a:pt x="623" y="4158"/>
                  </a:lnTo>
                  <a:lnTo>
                    <a:pt x="764" y="4179"/>
                  </a:lnTo>
                  <a:lnTo>
                    <a:pt x="924" y="4158"/>
                  </a:lnTo>
                  <a:lnTo>
                    <a:pt x="1065" y="4118"/>
                  </a:lnTo>
                  <a:lnTo>
                    <a:pt x="1206" y="4038"/>
                  </a:lnTo>
                  <a:lnTo>
                    <a:pt x="1306" y="3958"/>
                  </a:lnTo>
                  <a:lnTo>
                    <a:pt x="1406" y="3837"/>
                  </a:lnTo>
                  <a:lnTo>
                    <a:pt x="1467" y="3717"/>
                  </a:lnTo>
                  <a:lnTo>
                    <a:pt x="1527" y="3576"/>
                  </a:lnTo>
                  <a:lnTo>
                    <a:pt x="1527" y="3415"/>
                  </a:lnTo>
                  <a:lnTo>
                    <a:pt x="1527" y="764"/>
                  </a:lnTo>
                  <a:lnTo>
                    <a:pt x="1527" y="623"/>
                  </a:lnTo>
                  <a:lnTo>
                    <a:pt x="1467" y="482"/>
                  </a:lnTo>
                  <a:lnTo>
                    <a:pt x="1406" y="342"/>
                  </a:lnTo>
                  <a:lnTo>
                    <a:pt x="1306" y="24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1760600" y="3063875"/>
              <a:ext cx="104475" cy="38200"/>
            </a:xfrm>
            <a:custGeom>
              <a:avLst/>
              <a:gdLst/>
              <a:ahLst/>
              <a:cxnLst/>
              <a:rect l="l" t="t" r="r" b="b"/>
              <a:pathLst>
                <a:path w="4179" h="1528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0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20" y="925"/>
                  </a:lnTo>
                  <a:lnTo>
                    <a:pt x="60" y="1065"/>
                  </a:lnTo>
                  <a:lnTo>
                    <a:pt x="141" y="1186"/>
                  </a:lnTo>
                  <a:lnTo>
                    <a:pt x="241" y="1307"/>
                  </a:lnTo>
                  <a:lnTo>
                    <a:pt x="342" y="1387"/>
                  </a:lnTo>
                  <a:lnTo>
                    <a:pt x="482" y="1467"/>
                  </a:lnTo>
                  <a:lnTo>
                    <a:pt x="623" y="1507"/>
                  </a:lnTo>
                  <a:lnTo>
                    <a:pt x="764" y="1527"/>
                  </a:lnTo>
                  <a:lnTo>
                    <a:pt x="3415" y="1527"/>
                  </a:lnTo>
                  <a:lnTo>
                    <a:pt x="3576" y="1507"/>
                  </a:lnTo>
                  <a:lnTo>
                    <a:pt x="3716" y="1467"/>
                  </a:lnTo>
                  <a:lnTo>
                    <a:pt x="3837" y="1387"/>
                  </a:lnTo>
                  <a:lnTo>
                    <a:pt x="3957" y="1307"/>
                  </a:lnTo>
                  <a:lnTo>
                    <a:pt x="4038" y="1186"/>
                  </a:lnTo>
                  <a:lnTo>
                    <a:pt x="4118" y="1065"/>
                  </a:lnTo>
                  <a:lnTo>
                    <a:pt x="4158" y="925"/>
                  </a:lnTo>
                  <a:lnTo>
                    <a:pt x="4178" y="764"/>
                  </a:lnTo>
                  <a:lnTo>
                    <a:pt x="4158" y="603"/>
                  </a:lnTo>
                  <a:lnTo>
                    <a:pt x="4118" y="463"/>
                  </a:lnTo>
                  <a:lnTo>
                    <a:pt x="4038" y="342"/>
                  </a:lnTo>
                  <a:lnTo>
                    <a:pt x="3957" y="222"/>
                  </a:lnTo>
                  <a:lnTo>
                    <a:pt x="3837" y="121"/>
                  </a:lnTo>
                  <a:lnTo>
                    <a:pt x="3716" y="61"/>
                  </a:lnTo>
                  <a:lnTo>
                    <a:pt x="3576" y="2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1568250" y="2649075"/>
              <a:ext cx="54275" cy="74350"/>
            </a:xfrm>
            <a:custGeom>
              <a:avLst/>
              <a:gdLst/>
              <a:ahLst/>
              <a:cxnLst/>
              <a:rect l="l" t="t" r="r" b="b"/>
              <a:pathLst>
                <a:path w="2171" h="2974" extrusionOk="0">
                  <a:moveTo>
                    <a:pt x="1708" y="1"/>
                  </a:moveTo>
                  <a:lnTo>
                    <a:pt x="1648" y="21"/>
                  </a:lnTo>
                  <a:lnTo>
                    <a:pt x="1568" y="61"/>
                  </a:lnTo>
                  <a:lnTo>
                    <a:pt x="1527" y="101"/>
                  </a:lnTo>
                  <a:lnTo>
                    <a:pt x="1467" y="162"/>
                  </a:lnTo>
                  <a:lnTo>
                    <a:pt x="61" y="2391"/>
                  </a:lnTo>
                  <a:lnTo>
                    <a:pt x="21" y="2472"/>
                  </a:lnTo>
                  <a:lnTo>
                    <a:pt x="1" y="2532"/>
                  </a:lnTo>
                  <a:lnTo>
                    <a:pt x="1" y="2612"/>
                  </a:lnTo>
                  <a:lnTo>
                    <a:pt x="1" y="2692"/>
                  </a:lnTo>
                  <a:lnTo>
                    <a:pt x="21" y="2753"/>
                  </a:lnTo>
                  <a:lnTo>
                    <a:pt x="61" y="2813"/>
                  </a:lnTo>
                  <a:lnTo>
                    <a:pt x="101" y="2873"/>
                  </a:lnTo>
                  <a:lnTo>
                    <a:pt x="162" y="2913"/>
                  </a:lnTo>
                  <a:lnTo>
                    <a:pt x="262" y="2974"/>
                  </a:lnTo>
                  <a:lnTo>
                    <a:pt x="463" y="2974"/>
                  </a:lnTo>
                  <a:lnTo>
                    <a:pt x="563" y="2934"/>
                  </a:lnTo>
                  <a:lnTo>
                    <a:pt x="624" y="2873"/>
                  </a:lnTo>
                  <a:lnTo>
                    <a:pt x="704" y="2813"/>
                  </a:lnTo>
                  <a:lnTo>
                    <a:pt x="2110" y="583"/>
                  </a:lnTo>
                  <a:lnTo>
                    <a:pt x="2150" y="503"/>
                  </a:lnTo>
                  <a:lnTo>
                    <a:pt x="2170" y="443"/>
                  </a:lnTo>
                  <a:lnTo>
                    <a:pt x="2170" y="362"/>
                  </a:lnTo>
                  <a:lnTo>
                    <a:pt x="2170" y="282"/>
                  </a:lnTo>
                  <a:lnTo>
                    <a:pt x="2150" y="222"/>
                  </a:lnTo>
                  <a:lnTo>
                    <a:pt x="2110" y="162"/>
                  </a:lnTo>
                  <a:lnTo>
                    <a:pt x="2050" y="101"/>
                  </a:lnTo>
                  <a:lnTo>
                    <a:pt x="1989" y="61"/>
                  </a:lnTo>
                  <a:lnTo>
                    <a:pt x="1929" y="21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1715900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652" y="0"/>
                  </a:moveTo>
                  <a:lnTo>
                    <a:pt x="2592" y="20"/>
                  </a:lnTo>
                  <a:lnTo>
                    <a:pt x="2511" y="40"/>
                  </a:lnTo>
                  <a:lnTo>
                    <a:pt x="201" y="1326"/>
                  </a:lnTo>
                  <a:lnTo>
                    <a:pt x="141" y="1366"/>
                  </a:lnTo>
                  <a:lnTo>
                    <a:pt x="81" y="1426"/>
                  </a:lnTo>
                  <a:lnTo>
                    <a:pt x="41" y="1487"/>
                  </a:lnTo>
                  <a:lnTo>
                    <a:pt x="21" y="1547"/>
                  </a:lnTo>
                  <a:lnTo>
                    <a:pt x="0" y="1627"/>
                  </a:lnTo>
                  <a:lnTo>
                    <a:pt x="0" y="1688"/>
                  </a:lnTo>
                  <a:lnTo>
                    <a:pt x="21" y="1768"/>
                  </a:lnTo>
                  <a:lnTo>
                    <a:pt x="41" y="1828"/>
                  </a:lnTo>
                  <a:lnTo>
                    <a:pt x="121" y="1929"/>
                  </a:lnTo>
                  <a:lnTo>
                    <a:pt x="201" y="1989"/>
                  </a:lnTo>
                  <a:lnTo>
                    <a:pt x="282" y="2029"/>
                  </a:lnTo>
                  <a:lnTo>
                    <a:pt x="483" y="202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5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34" y="201"/>
                  </a:lnTo>
                  <a:lnTo>
                    <a:pt x="2993" y="121"/>
                  </a:lnTo>
                  <a:lnTo>
                    <a:pt x="2933" y="81"/>
                  </a:lnTo>
                  <a:lnTo>
                    <a:pt x="2873" y="40"/>
                  </a:lnTo>
                  <a:lnTo>
                    <a:pt x="2813" y="20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1323200" y="3501275"/>
              <a:ext cx="38175" cy="103975"/>
            </a:xfrm>
            <a:custGeom>
              <a:avLst/>
              <a:gdLst/>
              <a:ahLst/>
              <a:cxnLst/>
              <a:rect l="l" t="t" r="r" b="b"/>
              <a:pathLst>
                <a:path w="1527" h="4159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3396"/>
                  </a:lnTo>
                  <a:lnTo>
                    <a:pt x="20" y="3556"/>
                  </a:lnTo>
                  <a:lnTo>
                    <a:pt x="61" y="3697"/>
                  </a:lnTo>
                  <a:lnTo>
                    <a:pt x="141" y="3837"/>
                  </a:lnTo>
                  <a:lnTo>
                    <a:pt x="241" y="3938"/>
                  </a:lnTo>
                  <a:lnTo>
                    <a:pt x="342" y="4038"/>
                  </a:lnTo>
                  <a:lnTo>
                    <a:pt x="482" y="4099"/>
                  </a:lnTo>
                  <a:lnTo>
                    <a:pt x="623" y="4159"/>
                  </a:lnTo>
                  <a:lnTo>
                    <a:pt x="924" y="4159"/>
                  </a:lnTo>
                  <a:lnTo>
                    <a:pt x="1065" y="4099"/>
                  </a:lnTo>
                  <a:lnTo>
                    <a:pt x="1206" y="4038"/>
                  </a:lnTo>
                  <a:lnTo>
                    <a:pt x="1306" y="3938"/>
                  </a:lnTo>
                  <a:lnTo>
                    <a:pt x="1406" y="3837"/>
                  </a:lnTo>
                  <a:lnTo>
                    <a:pt x="1467" y="3697"/>
                  </a:lnTo>
                  <a:lnTo>
                    <a:pt x="1527" y="3556"/>
                  </a:lnTo>
                  <a:lnTo>
                    <a:pt x="1527" y="3396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2"/>
                  </a:lnTo>
                  <a:lnTo>
                    <a:pt x="1206" y="12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1568250" y="3442025"/>
              <a:ext cx="54275" cy="74850"/>
            </a:xfrm>
            <a:custGeom>
              <a:avLst/>
              <a:gdLst/>
              <a:ahLst/>
              <a:cxnLst/>
              <a:rect l="l" t="t" r="r" b="b"/>
              <a:pathLst>
                <a:path w="2171" h="2994" extrusionOk="0">
                  <a:moveTo>
                    <a:pt x="382" y="1"/>
                  </a:moveTo>
                  <a:lnTo>
                    <a:pt x="302" y="21"/>
                  </a:lnTo>
                  <a:lnTo>
                    <a:pt x="242" y="41"/>
                  </a:lnTo>
                  <a:lnTo>
                    <a:pt x="162" y="61"/>
                  </a:lnTo>
                  <a:lnTo>
                    <a:pt x="101" y="121"/>
                  </a:lnTo>
                  <a:lnTo>
                    <a:pt x="61" y="181"/>
                  </a:lnTo>
                  <a:lnTo>
                    <a:pt x="21" y="242"/>
                  </a:lnTo>
                  <a:lnTo>
                    <a:pt x="1" y="302"/>
                  </a:lnTo>
                  <a:lnTo>
                    <a:pt x="1" y="382"/>
                  </a:lnTo>
                  <a:lnTo>
                    <a:pt x="1" y="463"/>
                  </a:lnTo>
                  <a:lnTo>
                    <a:pt x="21" y="523"/>
                  </a:lnTo>
                  <a:lnTo>
                    <a:pt x="61" y="603"/>
                  </a:lnTo>
                  <a:lnTo>
                    <a:pt x="1467" y="2833"/>
                  </a:lnTo>
                  <a:lnTo>
                    <a:pt x="1527" y="2893"/>
                  </a:lnTo>
                  <a:lnTo>
                    <a:pt x="1608" y="2953"/>
                  </a:lnTo>
                  <a:lnTo>
                    <a:pt x="1708" y="2994"/>
                  </a:lnTo>
                  <a:lnTo>
                    <a:pt x="1889" y="2994"/>
                  </a:lnTo>
                  <a:lnTo>
                    <a:pt x="1989" y="2933"/>
                  </a:lnTo>
                  <a:lnTo>
                    <a:pt x="2050" y="2893"/>
                  </a:lnTo>
                  <a:lnTo>
                    <a:pt x="2110" y="2833"/>
                  </a:lnTo>
                  <a:lnTo>
                    <a:pt x="2150" y="2773"/>
                  </a:lnTo>
                  <a:lnTo>
                    <a:pt x="2170" y="2692"/>
                  </a:lnTo>
                  <a:lnTo>
                    <a:pt x="2170" y="2632"/>
                  </a:lnTo>
                  <a:lnTo>
                    <a:pt x="2170" y="2552"/>
                  </a:lnTo>
                  <a:lnTo>
                    <a:pt x="2150" y="2491"/>
                  </a:lnTo>
                  <a:lnTo>
                    <a:pt x="2110" y="2411"/>
                  </a:lnTo>
                  <a:lnTo>
                    <a:pt x="704" y="181"/>
                  </a:lnTo>
                  <a:lnTo>
                    <a:pt x="644" y="121"/>
                  </a:lnTo>
                  <a:lnTo>
                    <a:pt x="583" y="81"/>
                  </a:lnTo>
                  <a:lnTo>
                    <a:pt x="523" y="41"/>
                  </a:lnTo>
                  <a:lnTo>
                    <a:pt x="463" y="2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1715900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82" y="0"/>
                  </a:moveTo>
                  <a:lnTo>
                    <a:pt x="201" y="40"/>
                  </a:lnTo>
                  <a:lnTo>
                    <a:pt x="141" y="81"/>
                  </a:lnTo>
                  <a:lnTo>
                    <a:pt x="101" y="121"/>
                  </a:lnTo>
                  <a:lnTo>
                    <a:pt x="41" y="181"/>
                  </a:lnTo>
                  <a:lnTo>
                    <a:pt x="21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21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41" y="663"/>
                  </a:lnTo>
                  <a:lnTo>
                    <a:pt x="201" y="703"/>
                  </a:lnTo>
                  <a:lnTo>
                    <a:pt x="2511" y="1989"/>
                  </a:lnTo>
                  <a:lnTo>
                    <a:pt x="2612" y="2009"/>
                  </a:lnTo>
                  <a:lnTo>
                    <a:pt x="2692" y="2029"/>
                  </a:lnTo>
                  <a:lnTo>
                    <a:pt x="2793" y="2009"/>
                  </a:lnTo>
                  <a:lnTo>
                    <a:pt x="2893" y="1969"/>
                  </a:lnTo>
                  <a:lnTo>
                    <a:pt x="2973" y="1909"/>
                  </a:lnTo>
                  <a:lnTo>
                    <a:pt x="303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07"/>
                  </a:lnTo>
                  <a:lnTo>
                    <a:pt x="3054" y="1547"/>
                  </a:lnTo>
                  <a:lnTo>
                    <a:pt x="3034" y="1467"/>
                  </a:lnTo>
                  <a:lnTo>
                    <a:pt x="2993" y="1406"/>
                  </a:lnTo>
                  <a:lnTo>
                    <a:pt x="2953" y="1366"/>
                  </a:lnTo>
                  <a:lnTo>
                    <a:pt x="2873" y="1306"/>
                  </a:lnTo>
                  <a:lnTo>
                    <a:pt x="563" y="4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820000" y="3063875"/>
              <a:ext cx="103975" cy="38200"/>
            </a:xfrm>
            <a:custGeom>
              <a:avLst/>
              <a:gdLst/>
              <a:ahLst/>
              <a:cxnLst/>
              <a:rect l="l" t="t" r="r" b="b"/>
              <a:pathLst>
                <a:path w="4159" h="1528" extrusionOk="0">
                  <a:moveTo>
                    <a:pt x="764" y="1"/>
                  </a:moveTo>
                  <a:lnTo>
                    <a:pt x="604" y="21"/>
                  </a:lnTo>
                  <a:lnTo>
                    <a:pt x="463" y="61"/>
                  </a:lnTo>
                  <a:lnTo>
                    <a:pt x="342" y="121"/>
                  </a:lnTo>
                  <a:lnTo>
                    <a:pt x="222" y="222"/>
                  </a:lnTo>
                  <a:lnTo>
                    <a:pt x="121" y="342"/>
                  </a:lnTo>
                  <a:lnTo>
                    <a:pt x="61" y="463"/>
                  </a:lnTo>
                  <a:lnTo>
                    <a:pt x="21" y="603"/>
                  </a:lnTo>
                  <a:lnTo>
                    <a:pt x="1" y="764"/>
                  </a:lnTo>
                  <a:lnTo>
                    <a:pt x="21" y="925"/>
                  </a:lnTo>
                  <a:lnTo>
                    <a:pt x="61" y="1065"/>
                  </a:lnTo>
                  <a:lnTo>
                    <a:pt x="121" y="1186"/>
                  </a:lnTo>
                  <a:lnTo>
                    <a:pt x="222" y="1307"/>
                  </a:lnTo>
                  <a:lnTo>
                    <a:pt x="342" y="1387"/>
                  </a:lnTo>
                  <a:lnTo>
                    <a:pt x="463" y="1467"/>
                  </a:lnTo>
                  <a:lnTo>
                    <a:pt x="604" y="1507"/>
                  </a:lnTo>
                  <a:lnTo>
                    <a:pt x="764" y="1527"/>
                  </a:lnTo>
                  <a:lnTo>
                    <a:pt x="3396" y="1527"/>
                  </a:lnTo>
                  <a:lnTo>
                    <a:pt x="3556" y="1507"/>
                  </a:lnTo>
                  <a:lnTo>
                    <a:pt x="3697" y="1467"/>
                  </a:lnTo>
                  <a:lnTo>
                    <a:pt x="3838" y="1387"/>
                  </a:lnTo>
                  <a:lnTo>
                    <a:pt x="3938" y="1307"/>
                  </a:lnTo>
                  <a:lnTo>
                    <a:pt x="4038" y="1186"/>
                  </a:lnTo>
                  <a:lnTo>
                    <a:pt x="4099" y="1065"/>
                  </a:lnTo>
                  <a:lnTo>
                    <a:pt x="4159" y="925"/>
                  </a:lnTo>
                  <a:lnTo>
                    <a:pt x="4159" y="764"/>
                  </a:lnTo>
                  <a:lnTo>
                    <a:pt x="4159" y="603"/>
                  </a:lnTo>
                  <a:lnTo>
                    <a:pt x="4099" y="463"/>
                  </a:lnTo>
                  <a:lnTo>
                    <a:pt x="4038" y="342"/>
                  </a:lnTo>
                  <a:lnTo>
                    <a:pt x="3938" y="222"/>
                  </a:lnTo>
                  <a:lnTo>
                    <a:pt x="3838" y="121"/>
                  </a:lnTo>
                  <a:lnTo>
                    <a:pt x="3697" y="61"/>
                  </a:lnTo>
                  <a:lnTo>
                    <a:pt x="3556" y="2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1062575" y="2649075"/>
              <a:ext cx="54250" cy="74350"/>
            </a:xfrm>
            <a:custGeom>
              <a:avLst/>
              <a:gdLst/>
              <a:ahLst/>
              <a:cxnLst/>
              <a:rect l="l" t="t" r="r" b="b"/>
              <a:pathLst>
                <a:path w="2170" h="2974" extrusionOk="0">
                  <a:moveTo>
                    <a:pt x="301" y="1"/>
                  </a:moveTo>
                  <a:lnTo>
                    <a:pt x="241" y="21"/>
                  </a:lnTo>
                  <a:lnTo>
                    <a:pt x="161" y="61"/>
                  </a:lnTo>
                  <a:lnTo>
                    <a:pt x="100" y="101"/>
                  </a:lnTo>
                  <a:lnTo>
                    <a:pt x="60" y="162"/>
                  </a:lnTo>
                  <a:lnTo>
                    <a:pt x="20" y="222"/>
                  </a:lnTo>
                  <a:lnTo>
                    <a:pt x="0" y="282"/>
                  </a:lnTo>
                  <a:lnTo>
                    <a:pt x="0" y="362"/>
                  </a:lnTo>
                  <a:lnTo>
                    <a:pt x="0" y="443"/>
                  </a:lnTo>
                  <a:lnTo>
                    <a:pt x="20" y="503"/>
                  </a:lnTo>
                  <a:lnTo>
                    <a:pt x="60" y="583"/>
                  </a:lnTo>
                  <a:lnTo>
                    <a:pt x="1466" y="2813"/>
                  </a:lnTo>
                  <a:lnTo>
                    <a:pt x="1527" y="2873"/>
                  </a:lnTo>
                  <a:lnTo>
                    <a:pt x="1607" y="2934"/>
                  </a:lnTo>
                  <a:lnTo>
                    <a:pt x="1707" y="2974"/>
                  </a:lnTo>
                  <a:lnTo>
                    <a:pt x="1888" y="2974"/>
                  </a:lnTo>
                  <a:lnTo>
                    <a:pt x="1989" y="2913"/>
                  </a:lnTo>
                  <a:lnTo>
                    <a:pt x="2049" y="2873"/>
                  </a:lnTo>
                  <a:lnTo>
                    <a:pt x="2109" y="2813"/>
                  </a:lnTo>
                  <a:lnTo>
                    <a:pt x="2149" y="2753"/>
                  </a:lnTo>
                  <a:lnTo>
                    <a:pt x="2169" y="2692"/>
                  </a:lnTo>
                  <a:lnTo>
                    <a:pt x="2169" y="2612"/>
                  </a:lnTo>
                  <a:lnTo>
                    <a:pt x="2169" y="2532"/>
                  </a:lnTo>
                  <a:lnTo>
                    <a:pt x="2149" y="2472"/>
                  </a:lnTo>
                  <a:lnTo>
                    <a:pt x="2109" y="2391"/>
                  </a:lnTo>
                  <a:lnTo>
                    <a:pt x="703" y="162"/>
                  </a:lnTo>
                  <a:lnTo>
                    <a:pt x="643" y="101"/>
                  </a:lnTo>
                  <a:lnTo>
                    <a:pt x="583" y="61"/>
                  </a:lnTo>
                  <a:lnTo>
                    <a:pt x="522" y="2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892325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342" y="0"/>
                  </a:moveTo>
                  <a:lnTo>
                    <a:pt x="262" y="20"/>
                  </a:lnTo>
                  <a:lnTo>
                    <a:pt x="201" y="40"/>
                  </a:lnTo>
                  <a:lnTo>
                    <a:pt x="141" y="81"/>
                  </a:lnTo>
                  <a:lnTo>
                    <a:pt x="81" y="121"/>
                  </a:lnTo>
                  <a:lnTo>
                    <a:pt x="41" y="201"/>
                  </a:lnTo>
                  <a:lnTo>
                    <a:pt x="0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0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21" y="663"/>
                  </a:lnTo>
                  <a:lnTo>
                    <a:pt x="181" y="703"/>
                  </a:lnTo>
                  <a:lnTo>
                    <a:pt x="2511" y="1989"/>
                  </a:lnTo>
                  <a:lnTo>
                    <a:pt x="2592" y="2029"/>
                  </a:lnTo>
                  <a:lnTo>
                    <a:pt x="2793" y="2029"/>
                  </a:lnTo>
                  <a:lnTo>
                    <a:pt x="2873" y="1989"/>
                  </a:lnTo>
                  <a:lnTo>
                    <a:pt x="2953" y="1929"/>
                  </a:lnTo>
                  <a:lnTo>
                    <a:pt x="301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27"/>
                  </a:lnTo>
                  <a:lnTo>
                    <a:pt x="3054" y="1547"/>
                  </a:lnTo>
                  <a:lnTo>
                    <a:pt x="3034" y="1487"/>
                  </a:lnTo>
                  <a:lnTo>
                    <a:pt x="2993" y="1426"/>
                  </a:lnTo>
                  <a:lnTo>
                    <a:pt x="2933" y="1366"/>
                  </a:lnTo>
                  <a:lnTo>
                    <a:pt x="2873" y="1326"/>
                  </a:lnTo>
                  <a:lnTo>
                    <a:pt x="563" y="40"/>
                  </a:lnTo>
                  <a:lnTo>
                    <a:pt x="483" y="2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1062575" y="3442025"/>
              <a:ext cx="54250" cy="74850"/>
            </a:xfrm>
            <a:custGeom>
              <a:avLst/>
              <a:gdLst/>
              <a:ahLst/>
              <a:cxnLst/>
              <a:rect l="l" t="t" r="r" b="b"/>
              <a:pathLst>
                <a:path w="2170" h="2994" extrusionOk="0">
                  <a:moveTo>
                    <a:pt x="1788" y="1"/>
                  </a:moveTo>
                  <a:lnTo>
                    <a:pt x="1707" y="21"/>
                  </a:lnTo>
                  <a:lnTo>
                    <a:pt x="1647" y="41"/>
                  </a:lnTo>
                  <a:lnTo>
                    <a:pt x="1567" y="81"/>
                  </a:lnTo>
                  <a:lnTo>
                    <a:pt x="1527" y="121"/>
                  </a:lnTo>
                  <a:lnTo>
                    <a:pt x="1466" y="181"/>
                  </a:lnTo>
                  <a:lnTo>
                    <a:pt x="60" y="2411"/>
                  </a:lnTo>
                  <a:lnTo>
                    <a:pt x="20" y="2491"/>
                  </a:lnTo>
                  <a:lnTo>
                    <a:pt x="0" y="2552"/>
                  </a:lnTo>
                  <a:lnTo>
                    <a:pt x="0" y="2632"/>
                  </a:lnTo>
                  <a:lnTo>
                    <a:pt x="0" y="2692"/>
                  </a:lnTo>
                  <a:lnTo>
                    <a:pt x="20" y="2773"/>
                  </a:lnTo>
                  <a:lnTo>
                    <a:pt x="60" y="2833"/>
                  </a:lnTo>
                  <a:lnTo>
                    <a:pt x="100" y="2893"/>
                  </a:lnTo>
                  <a:lnTo>
                    <a:pt x="161" y="2933"/>
                  </a:lnTo>
                  <a:lnTo>
                    <a:pt x="261" y="2994"/>
                  </a:lnTo>
                  <a:lnTo>
                    <a:pt x="462" y="2994"/>
                  </a:lnTo>
                  <a:lnTo>
                    <a:pt x="562" y="2953"/>
                  </a:lnTo>
                  <a:lnTo>
                    <a:pt x="623" y="2893"/>
                  </a:lnTo>
                  <a:lnTo>
                    <a:pt x="703" y="2833"/>
                  </a:lnTo>
                  <a:lnTo>
                    <a:pt x="2109" y="603"/>
                  </a:lnTo>
                  <a:lnTo>
                    <a:pt x="2149" y="523"/>
                  </a:lnTo>
                  <a:lnTo>
                    <a:pt x="2169" y="463"/>
                  </a:lnTo>
                  <a:lnTo>
                    <a:pt x="2169" y="382"/>
                  </a:lnTo>
                  <a:lnTo>
                    <a:pt x="2169" y="302"/>
                  </a:lnTo>
                  <a:lnTo>
                    <a:pt x="2149" y="242"/>
                  </a:lnTo>
                  <a:lnTo>
                    <a:pt x="2109" y="181"/>
                  </a:lnTo>
                  <a:lnTo>
                    <a:pt x="2049" y="121"/>
                  </a:lnTo>
                  <a:lnTo>
                    <a:pt x="1989" y="61"/>
                  </a:lnTo>
                  <a:lnTo>
                    <a:pt x="1928" y="41"/>
                  </a:lnTo>
                  <a:lnTo>
                    <a:pt x="1848" y="21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892325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572" y="0"/>
                  </a:moveTo>
                  <a:lnTo>
                    <a:pt x="2511" y="40"/>
                  </a:lnTo>
                  <a:lnTo>
                    <a:pt x="181" y="1306"/>
                  </a:lnTo>
                  <a:lnTo>
                    <a:pt x="121" y="1366"/>
                  </a:lnTo>
                  <a:lnTo>
                    <a:pt x="81" y="1406"/>
                  </a:lnTo>
                  <a:lnTo>
                    <a:pt x="41" y="1467"/>
                  </a:lnTo>
                  <a:lnTo>
                    <a:pt x="0" y="1547"/>
                  </a:lnTo>
                  <a:lnTo>
                    <a:pt x="0" y="1607"/>
                  </a:lnTo>
                  <a:lnTo>
                    <a:pt x="0" y="1688"/>
                  </a:lnTo>
                  <a:lnTo>
                    <a:pt x="0" y="1768"/>
                  </a:lnTo>
                  <a:lnTo>
                    <a:pt x="41" y="1828"/>
                  </a:lnTo>
                  <a:lnTo>
                    <a:pt x="101" y="1909"/>
                  </a:lnTo>
                  <a:lnTo>
                    <a:pt x="181" y="1969"/>
                  </a:lnTo>
                  <a:lnTo>
                    <a:pt x="282" y="2009"/>
                  </a:lnTo>
                  <a:lnTo>
                    <a:pt x="382" y="2029"/>
                  </a:lnTo>
                  <a:lnTo>
                    <a:pt x="462" y="200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3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14" y="181"/>
                  </a:lnTo>
                  <a:lnTo>
                    <a:pt x="2973" y="121"/>
                  </a:lnTo>
                  <a:lnTo>
                    <a:pt x="2913" y="81"/>
                  </a:lnTo>
                  <a:lnTo>
                    <a:pt x="2853" y="4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1323200" y="2722400"/>
              <a:ext cx="38175" cy="379675"/>
            </a:xfrm>
            <a:custGeom>
              <a:avLst/>
              <a:gdLst/>
              <a:ahLst/>
              <a:cxnLst/>
              <a:rect l="l" t="t" r="r" b="b"/>
              <a:pathLst>
                <a:path w="1527" h="15187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21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14423"/>
                  </a:lnTo>
                  <a:lnTo>
                    <a:pt x="20" y="14584"/>
                  </a:lnTo>
                  <a:lnTo>
                    <a:pt x="61" y="14724"/>
                  </a:lnTo>
                  <a:lnTo>
                    <a:pt x="141" y="14845"/>
                  </a:lnTo>
                  <a:lnTo>
                    <a:pt x="241" y="14966"/>
                  </a:lnTo>
                  <a:lnTo>
                    <a:pt x="342" y="15046"/>
                  </a:lnTo>
                  <a:lnTo>
                    <a:pt x="482" y="15126"/>
                  </a:lnTo>
                  <a:lnTo>
                    <a:pt x="623" y="15166"/>
                  </a:lnTo>
                  <a:lnTo>
                    <a:pt x="764" y="15186"/>
                  </a:lnTo>
                  <a:lnTo>
                    <a:pt x="924" y="15166"/>
                  </a:lnTo>
                  <a:lnTo>
                    <a:pt x="1065" y="15126"/>
                  </a:lnTo>
                  <a:lnTo>
                    <a:pt x="1206" y="15046"/>
                  </a:lnTo>
                  <a:lnTo>
                    <a:pt x="1306" y="14966"/>
                  </a:lnTo>
                  <a:lnTo>
                    <a:pt x="1406" y="14845"/>
                  </a:lnTo>
                  <a:lnTo>
                    <a:pt x="1467" y="14724"/>
                  </a:lnTo>
                  <a:lnTo>
                    <a:pt x="1527" y="14584"/>
                  </a:lnTo>
                  <a:lnTo>
                    <a:pt x="1527" y="14423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1323700" y="3063875"/>
              <a:ext cx="220975" cy="127075"/>
            </a:xfrm>
            <a:custGeom>
              <a:avLst/>
              <a:gdLst/>
              <a:ahLst/>
              <a:cxnLst/>
              <a:rect l="l" t="t" r="r" b="b"/>
              <a:pathLst>
                <a:path w="8839" h="5083" extrusionOk="0">
                  <a:moveTo>
                    <a:pt x="643" y="1"/>
                  </a:moveTo>
                  <a:lnTo>
                    <a:pt x="503" y="41"/>
                  </a:lnTo>
                  <a:lnTo>
                    <a:pt x="362" y="101"/>
                  </a:lnTo>
                  <a:lnTo>
                    <a:pt x="241" y="182"/>
                  </a:lnTo>
                  <a:lnTo>
                    <a:pt x="141" y="302"/>
                  </a:lnTo>
                  <a:lnTo>
                    <a:pt x="61" y="423"/>
                  </a:lnTo>
                  <a:lnTo>
                    <a:pt x="20" y="583"/>
                  </a:lnTo>
                  <a:lnTo>
                    <a:pt x="0" y="724"/>
                  </a:lnTo>
                  <a:lnTo>
                    <a:pt x="0" y="865"/>
                  </a:lnTo>
                  <a:lnTo>
                    <a:pt x="41" y="1005"/>
                  </a:lnTo>
                  <a:lnTo>
                    <a:pt x="101" y="1146"/>
                  </a:lnTo>
                  <a:lnTo>
                    <a:pt x="181" y="1266"/>
                  </a:lnTo>
                  <a:lnTo>
                    <a:pt x="282" y="1367"/>
                  </a:lnTo>
                  <a:lnTo>
                    <a:pt x="422" y="1447"/>
                  </a:lnTo>
                  <a:lnTo>
                    <a:pt x="7734" y="5003"/>
                  </a:lnTo>
                  <a:lnTo>
                    <a:pt x="7895" y="5063"/>
                  </a:lnTo>
                  <a:lnTo>
                    <a:pt x="8075" y="5083"/>
                  </a:lnTo>
                  <a:lnTo>
                    <a:pt x="8176" y="5083"/>
                  </a:lnTo>
                  <a:lnTo>
                    <a:pt x="8276" y="5063"/>
                  </a:lnTo>
                  <a:lnTo>
                    <a:pt x="8377" y="5023"/>
                  </a:lnTo>
                  <a:lnTo>
                    <a:pt x="8477" y="4982"/>
                  </a:lnTo>
                  <a:lnTo>
                    <a:pt x="8558" y="4922"/>
                  </a:lnTo>
                  <a:lnTo>
                    <a:pt x="8638" y="4842"/>
                  </a:lnTo>
                  <a:lnTo>
                    <a:pt x="8698" y="4762"/>
                  </a:lnTo>
                  <a:lnTo>
                    <a:pt x="8758" y="4661"/>
                  </a:lnTo>
                  <a:lnTo>
                    <a:pt x="8819" y="4520"/>
                  </a:lnTo>
                  <a:lnTo>
                    <a:pt x="8839" y="4360"/>
                  </a:lnTo>
                  <a:lnTo>
                    <a:pt x="8819" y="4219"/>
                  </a:lnTo>
                  <a:lnTo>
                    <a:pt x="8799" y="4079"/>
                  </a:lnTo>
                  <a:lnTo>
                    <a:pt x="8738" y="3938"/>
                  </a:lnTo>
                  <a:lnTo>
                    <a:pt x="8638" y="3817"/>
                  </a:lnTo>
                  <a:lnTo>
                    <a:pt x="8537" y="3717"/>
                  </a:lnTo>
                  <a:lnTo>
                    <a:pt x="8397" y="3637"/>
                  </a:lnTo>
                  <a:lnTo>
                    <a:pt x="1085" y="81"/>
                  </a:lnTo>
                  <a:lnTo>
                    <a:pt x="944" y="21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07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ackground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25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1277" name="Google Shape;1277;p25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1278" name="Google Shape;1278;p25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9" name="Google Shape;1279;p25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0" name="Google Shape;1280;p25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1" name="Google Shape;1281;p25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2" name="Google Shape;1282;p25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3" name="Google Shape;1283;p25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4" name="Google Shape;1284;p25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5" name="Google Shape;1285;p25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6" name="Google Shape;1286;p25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7" name="Google Shape;1287;p25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8" name="Google Shape;1288;p25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9" name="Google Shape;1289;p25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0" name="Google Shape;1290;p25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25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2" name="Google Shape;1292;p25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3" name="Google Shape;1293;p25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1294" name="Google Shape;1294;p25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5" name="Google Shape;1295;p25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6" name="Google Shape;1296;p25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25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8" name="Google Shape;1298;p25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9" name="Google Shape;1299;p25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0" name="Google Shape;1300;p25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1" name="Google Shape;1301;p25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02" name="Google Shape;1302;p25"/>
          <p:cNvGrpSpPr/>
          <p:nvPr/>
        </p:nvGrpSpPr>
        <p:grpSpPr>
          <a:xfrm>
            <a:off x="43050" y="85400"/>
            <a:ext cx="1102825" cy="1470925"/>
            <a:chOff x="8269775" y="3716750"/>
            <a:chExt cx="1102825" cy="1470925"/>
          </a:xfrm>
        </p:grpSpPr>
        <p:sp>
          <p:nvSpPr>
            <p:cNvPr id="1303" name="Google Shape;1303;p25"/>
            <p:cNvSpPr/>
            <p:nvPr/>
          </p:nvSpPr>
          <p:spPr>
            <a:xfrm>
              <a:off x="8420425" y="3716750"/>
              <a:ext cx="813575" cy="1012425"/>
            </a:xfrm>
            <a:custGeom>
              <a:avLst/>
              <a:gdLst/>
              <a:ahLst/>
              <a:cxnLst/>
              <a:rect l="l" t="t" r="r" b="b"/>
              <a:pathLst>
                <a:path w="32543" h="40497" extrusionOk="0">
                  <a:moveTo>
                    <a:pt x="2251" y="1"/>
                  </a:moveTo>
                  <a:lnTo>
                    <a:pt x="2351" y="201"/>
                  </a:lnTo>
                  <a:lnTo>
                    <a:pt x="2431" y="422"/>
                  </a:lnTo>
                  <a:lnTo>
                    <a:pt x="2492" y="684"/>
                  </a:lnTo>
                  <a:lnTo>
                    <a:pt x="2512" y="985"/>
                  </a:lnTo>
                  <a:lnTo>
                    <a:pt x="2512" y="1286"/>
                  </a:lnTo>
                  <a:lnTo>
                    <a:pt x="2512" y="1608"/>
                  </a:lnTo>
                  <a:lnTo>
                    <a:pt x="2472" y="1949"/>
                  </a:lnTo>
                  <a:lnTo>
                    <a:pt x="2411" y="2291"/>
                  </a:lnTo>
                  <a:lnTo>
                    <a:pt x="2351" y="2632"/>
                  </a:lnTo>
                  <a:lnTo>
                    <a:pt x="2291" y="2973"/>
                  </a:lnTo>
                  <a:lnTo>
                    <a:pt x="2110" y="3616"/>
                  </a:lnTo>
                  <a:lnTo>
                    <a:pt x="1909" y="4179"/>
                  </a:lnTo>
                  <a:lnTo>
                    <a:pt x="1728" y="4661"/>
                  </a:lnTo>
                  <a:lnTo>
                    <a:pt x="1527" y="5042"/>
                  </a:lnTo>
                  <a:lnTo>
                    <a:pt x="1327" y="5444"/>
                  </a:lnTo>
                  <a:lnTo>
                    <a:pt x="885" y="6208"/>
                  </a:lnTo>
                  <a:lnTo>
                    <a:pt x="664" y="6589"/>
                  </a:lnTo>
                  <a:lnTo>
                    <a:pt x="483" y="6991"/>
                  </a:lnTo>
                  <a:lnTo>
                    <a:pt x="302" y="7393"/>
                  </a:lnTo>
                  <a:lnTo>
                    <a:pt x="162" y="7794"/>
                  </a:lnTo>
                  <a:lnTo>
                    <a:pt x="101" y="8015"/>
                  </a:lnTo>
                  <a:lnTo>
                    <a:pt x="61" y="8236"/>
                  </a:lnTo>
                  <a:lnTo>
                    <a:pt x="21" y="8457"/>
                  </a:lnTo>
                  <a:lnTo>
                    <a:pt x="1" y="8678"/>
                  </a:lnTo>
                  <a:lnTo>
                    <a:pt x="1" y="8899"/>
                  </a:lnTo>
                  <a:lnTo>
                    <a:pt x="1" y="9140"/>
                  </a:lnTo>
                  <a:lnTo>
                    <a:pt x="41" y="9361"/>
                  </a:lnTo>
                  <a:lnTo>
                    <a:pt x="81" y="9562"/>
                  </a:lnTo>
                  <a:lnTo>
                    <a:pt x="121" y="9783"/>
                  </a:lnTo>
                  <a:lnTo>
                    <a:pt x="202" y="9984"/>
                  </a:lnTo>
                  <a:lnTo>
                    <a:pt x="282" y="10185"/>
                  </a:lnTo>
                  <a:lnTo>
                    <a:pt x="403" y="10366"/>
                  </a:lnTo>
                  <a:lnTo>
                    <a:pt x="523" y="10546"/>
                  </a:lnTo>
                  <a:lnTo>
                    <a:pt x="664" y="10687"/>
                  </a:lnTo>
                  <a:lnTo>
                    <a:pt x="824" y="10828"/>
                  </a:lnTo>
                  <a:lnTo>
                    <a:pt x="1005" y="10968"/>
                  </a:lnTo>
                  <a:lnTo>
                    <a:pt x="1246" y="11089"/>
                  </a:lnTo>
                  <a:lnTo>
                    <a:pt x="1487" y="11189"/>
                  </a:lnTo>
                  <a:lnTo>
                    <a:pt x="1748" y="11270"/>
                  </a:lnTo>
                  <a:lnTo>
                    <a:pt x="2030" y="11350"/>
                  </a:lnTo>
                  <a:lnTo>
                    <a:pt x="2291" y="11430"/>
                  </a:lnTo>
                  <a:lnTo>
                    <a:pt x="2552" y="11511"/>
                  </a:lnTo>
                  <a:lnTo>
                    <a:pt x="2793" y="11611"/>
                  </a:lnTo>
                  <a:lnTo>
                    <a:pt x="3034" y="11752"/>
                  </a:lnTo>
                  <a:lnTo>
                    <a:pt x="3235" y="11932"/>
                  </a:lnTo>
                  <a:lnTo>
                    <a:pt x="3416" y="12113"/>
                  </a:lnTo>
                  <a:lnTo>
                    <a:pt x="3556" y="12314"/>
                  </a:lnTo>
                  <a:lnTo>
                    <a:pt x="3677" y="12555"/>
                  </a:lnTo>
                  <a:lnTo>
                    <a:pt x="3757" y="12796"/>
                  </a:lnTo>
                  <a:lnTo>
                    <a:pt x="3817" y="13037"/>
                  </a:lnTo>
                  <a:lnTo>
                    <a:pt x="3858" y="13318"/>
                  </a:lnTo>
                  <a:lnTo>
                    <a:pt x="3878" y="13580"/>
                  </a:lnTo>
                  <a:lnTo>
                    <a:pt x="3858" y="13861"/>
                  </a:lnTo>
                  <a:lnTo>
                    <a:pt x="3837" y="14142"/>
                  </a:lnTo>
                  <a:lnTo>
                    <a:pt x="3797" y="14423"/>
                  </a:lnTo>
                  <a:lnTo>
                    <a:pt x="3737" y="14725"/>
                  </a:lnTo>
                  <a:lnTo>
                    <a:pt x="3596" y="15287"/>
                  </a:lnTo>
                  <a:lnTo>
                    <a:pt x="3396" y="15809"/>
                  </a:lnTo>
                  <a:lnTo>
                    <a:pt x="3215" y="16352"/>
                  </a:lnTo>
                  <a:lnTo>
                    <a:pt x="3034" y="16894"/>
                  </a:lnTo>
                  <a:lnTo>
                    <a:pt x="2893" y="17456"/>
                  </a:lnTo>
                  <a:lnTo>
                    <a:pt x="2833" y="17738"/>
                  </a:lnTo>
                  <a:lnTo>
                    <a:pt x="2793" y="18019"/>
                  </a:lnTo>
                  <a:lnTo>
                    <a:pt x="2773" y="18280"/>
                  </a:lnTo>
                  <a:lnTo>
                    <a:pt x="2773" y="18561"/>
                  </a:lnTo>
                  <a:lnTo>
                    <a:pt x="2793" y="18822"/>
                  </a:lnTo>
                  <a:lnTo>
                    <a:pt x="2853" y="19063"/>
                  </a:lnTo>
                  <a:lnTo>
                    <a:pt x="2934" y="19324"/>
                  </a:lnTo>
                  <a:lnTo>
                    <a:pt x="3034" y="19545"/>
                  </a:lnTo>
                  <a:lnTo>
                    <a:pt x="3175" y="19766"/>
                  </a:lnTo>
                  <a:lnTo>
                    <a:pt x="3335" y="19987"/>
                  </a:lnTo>
                  <a:lnTo>
                    <a:pt x="3456" y="20108"/>
                  </a:lnTo>
                  <a:lnTo>
                    <a:pt x="3596" y="20208"/>
                  </a:lnTo>
                  <a:lnTo>
                    <a:pt x="3737" y="20309"/>
                  </a:lnTo>
                  <a:lnTo>
                    <a:pt x="3878" y="20389"/>
                  </a:lnTo>
                  <a:lnTo>
                    <a:pt x="4199" y="20550"/>
                  </a:lnTo>
                  <a:lnTo>
                    <a:pt x="4541" y="20670"/>
                  </a:lnTo>
                  <a:lnTo>
                    <a:pt x="4882" y="20751"/>
                  </a:lnTo>
                  <a:lnTo>
                    <a:pt x="5244" y="20831"/>
                  </a:lnTo>
                  <a:lnTo>
                    <a:pt x="5967" y="20952"/>
                  </a:lnTo>
                  <a:lnTo>
                    <a:pt x="6328" y="21032"/>
                  </a:lnTo>
                  <a:lnTo>
                    <a:pt x="6690" y="21092"/>
                  </a:lnTo>
                  <a:lnTo>
                    <a:pt x="7011" y="21193"/>
                  </a:lnTo>
                  <a:lnTo>
                    <a:pt x="7333" y="21313"/>
                  </a:lnTo>
                  <a:lnTo>
                    <a:pt x="7634" y="21454"/>
                  </a:lnTo>
                  <a:lnTo>
                    <a:pt x="7754" y="21554"/>
                  </a:lnTo>
                  <a:lnTo>
                    <a:pt x="7875" y="21635"/>
                  </a:lnTo>
                  <a:lnTo>
                    <a:pt x="7996" y="21755"/>
                  </a:lnTo>
                  <a:lnTo>
                    <a:pt x="8096" y="21876"/>
                  </a:lnTo>
                  <a:lnTo>
                    <a:pt x="8196" y="22016"/>
                  </a:lnTo>
                  <a:lnTo>
                    <a:pt x="8277" y="22157"/>
                  </a:lnTo>
                  <a:lnTo>
                    <a:pt x="8337" y="22297"/>
                  </a:lnTo>
                  <a:lnTo>
                    <a:pt x="8397" y="22438"/>
                  </a:lnTo>
                  <a:lnTo>
                    <a:pt x="8437" y="22579"/>
                  </a:lnTo>
                  <a:lnTo>
                    <a:pt x="8458" y="22699"/>
                  </a:lnTo>
                  <a:lnTo>
                    <a:pt x="8478" y="22980"/>
                  </a:lnTo>
                  <a:lnTo>
                    <a:pt x="8437" y="23282"/>
                  </a:lnTo>
                  <a:lnTo>
                    <a:pt x="8397" y="23563"/>
                  </a:lnTo>
                  <a:lnTo>
                    <a:pt x="8317" y="23844"/>
                  </a:lnTo>
                  <a:lnTo>
                    <a:pt x="8196" y="24145"/>
                  </a:lnTo>
                  <a:lnTo>
                    <a:pt x="8096" y="24427"/>
                  </a:lnTo>
                  <a:lnTo>
                    <a:pt x="7855" y="25029"/>
                  </a:lnTo>
                  <a:lnTo>
                    <a:pt x="7734" y="25331"/>
                  </a:lnTo>
                  <a:lnTo>
                    <a:pt x="7614" y="25632"/>
                  </a:lnTo>
                  <a:lnTo>
                    <a:pt x="7534" y="25933"/>
                  </a:lnTo>
                  <a:lnTo>
                    <a:pt x="7473" y="26235"/>
                  </a:lnTo>
                  <a:lnTo>
                    <a:pt x="7433" y="26536"/>
                  </a:lnTo>
                  <a:lnTo>
                    <a:pt x="7433" y="26837"/>
                  </a:lnTo>
                  <a:lnTo>
                    <a:pt x="7473" y="27118"/>
                  </a:lnTo>
                  <a:lnTo>
                    <a:pt x="7554" y="27379"/>
                  </a:lnTo>
                  <a:lnTo>
                    <a:pt x="7654" y="27641"/>
                  </a:lnTo>
                  <a:lnTo>
                    <a:pt x="7795" y="27882"/>
                  </a:lnTo>
                  <a:lnTo>
                    <a:pt x="7955" y="28103"/>
                  </a:lnTo>
                  <a:lnTo>
                    <a:pt x="8136" y="28303"/>
                  </a:lnTo>
                  <a:lnTo>
                    <a:pt x="8337" y="28504"/>
                  </a:lnTo>
                  <a:lnTo>
                    <a:pt x="8558" y="28705"/>
                  </a:lnTo>
                  <a:lnTo>
                    <a:pt x="8779" y="28886"/>
                  </a:lnTo>
                  <a:lnTo>
                    <a:pt x="9040" y="29047"/>
                  </a:lnTo>
                  <a:lnTo>
                    <a:pt x="9281" y="29207"/>
                  </a:lnTo>
                  <a:lnTo>
                    <a:pt x="9562" y="29348"/>
                  </a:lnTo>
                  <a:lnTo>
                    <a:pt x="10105" y="29609"/>
                  </a:lnTo>
                  <a:lnTo>
                    <a:pt x="10647" y="29830"/>
                  </a:lnTo>
                  <a:lnTo>
                    <a:pt x="11189" y="30071"/>
                  </a:lnTo>
                  <a:lnTo>
                    <a:pt x="11752" y="30312"/>
                  </a:lnTo>
                  <a:lnTo>
                    <a:pt x="12274" y="30614"/>
                  </a:lnTo>
                  <a:lnTo>
                    <a:pt x="12535" y="30754"/>
                  </a:lnTo>
                  <a:lnTo>
                    <a:pt x="12776" y="30935"/>
                  </a:lnTo>
                  <a:lnTo>
                    <a:pt x="12997" y="31116"/>
                  </a:lnTo>
                  <a:lnTo>
                    <a:pt x="13198" y="31296"/>
                  </a:lnTo>
                  <a:lnTo>
                    <a:pt x="13399" y="31517"/>
                  </a:lnTo>
                  <a:lnTo>
                    <a:pt x="13560" y="31718"/>
                  </a:lnTo>
                  <a:lnTo>
                    <a:pt x="13700" y="31959"/>
                  </a:lnTo>
                  <a:lnTo>
                    <a:pt x="13821" y="32200"/>
                  </a:lnTo>
                  <a:lnTo>
                    <a:pt x="13921" y="32462"/>
                  </a:lnTo>
                  <a:lnTo>
                    <a:pt x="13982" y="32743"/>
                  </a:lnTo>
                  <a:lnTo>
                    <a:pt x="14002" y="33024"/>
                  </a:lnTo>
                  <a:lnTo>
                    <a:pt x="14002" y="33325"/>
                  </a:lnTo>
                  <a:lnTo>
                    <a:pt x="13961" y="33607"/>
                  </a:lnTo>
                  <a:lnTo>
                    <a:pt x="13921" y="33888"/>
                  </a:lnTo>
                  <a:lnTo>
                    <a:pt x="13841" y="34470"/>
                  </a:lnTo>
                  <a:lnTo>
                    <a:pt x="13801" y="34751"/>
                  </a:lnTo>
                  <a:lnTo>
                    <a:pt x="13801" y="35053"/>
                  </a:lnTo>
                  <a:lnTo>
                    <a:pt x="13801" y="35254"/>
                  </a:lnTo>
                  <a:lnTo>
                    <a:pt x="13821" y="35434"/>
                  </a:lnTo>
                  <a:lnTo>
                    <a:pt x="13861" y="35635"/>
                  </a:lnTo>
                  <a:lnTo>
                    <a:pt x="13901" y="35816"/>
                  </a:lnTo>
                  <a:lnTo>
                    <a:pt x="13961" y="35997"/>
                  </a:lnTo>
                  <a:lnTo>
                    <a:pt x="14022" y="36178"/>
                  </a:lnTo>
                  <a:lnTo>
                    <a:pt x="14202" y="36519"/>
                  </a:lnTo>
                  <a:lnTo>
                    <a:pt x="14403" y="36841"/>
                  </a:lnTo>
                  <a:lnTo>
                    <a:pt x="14644" y="37142"/>
                  </a:lnTo>
                  <a:lnTo>
                    <a:pt x="14926" y="37423"/>
                  </a:lnTo>
                  <a:lnTo>
                    <a:pt x="15227" y="37684"/>
                  </a:lnTo>
                  <a:lnTo>
                    <a:pt x="15568" y="37925"/>
                  </a:lnTo>
                  <a:lnTo>
                    <a:pt x="15910" y="38126"/>
                  </a:lnTo>
                  <a:lnTo>
                    <a:pt x="16292" y="38327"/>
                  </a:lnTo>
                  <a:lnTo>
                    <a:pt x="16673" y="38488"/>
                  </a:lnTo>
                  <a:lnTo>
                    <a:pt x="17075" y="38608"/>
                  </a:lnTo>
                  <a:lnTo>
                    <a:pt x="17477" y="38709"/>
                  </a:lnTo>
                  <a:lnTo>
                    <a:pt x="17878" y="38789"/>
                  </a:lnTo>
                  <a:lnTo>
                    <a:pt x="18280" y="38829"/>
                  </a:lnTo>
                  <a:lnTo>
                    <a:pt x="18682" y="38849"/>
                  </a:lnTo>
                  <a:lnTo>
                    <a:pt x="19084" y="38849"/>
                  </a:lnTo>
                  <a:lnTo>
                    <a:pt x="19485" y="38829"/>
                  </a:lnTo>
                  <a:lnTo>
                    <a:pt x="19887" y="38789"/>
                  </a:lnTo>
                  <a:lnTo>
                    <a:pt x="20691" y="38709"/>
                  </a:lnTo>
                  <a:lnTo>
                    <a:pt x="21494" y="38568"/>
                  </a:lnTo>
                  <a:lnTo>
                    <a:pt x="23081" y="38287"/>
                  </a:lnTo>
                  <a:lnTo>
                    <a:pt x="23884" y="38166"/>
                  </a:lnTo>
                  <a:lnTo>
                    <a:pt x="24688" y="38066"/>
                  </a:lnTo>
                  <a:lnTo>
                    <a:pt x="25090" y="38046"/>
                  </a:lnTo>
                  <a:lnTo>
                    <a:pt x="25512" y="38046"/>
                  </a:lnTo>
                  <a:lnTo>
                    <a:pt x="25913" y="38066"/>
                  </a:lnTo>
                  <a:lnTo>
                    <a:pt x="26335" y="38106"/>
                  </a:lnTo>
                  <a:lnTo>
                    <a:pt x="26757" y="38166"/>
                  </a:lnTo>
                  <a:lnTo>
                    <a:pt x="27159" y="38247"/>
                  </a:lnTo>
                  <a:lnTo>
                    <a:pt x="27540" y="38367"/>
                  </a:lnTo>
                  <a:lnTo>
                    <a:pt x="27942" y="38488"/>
                  </a:lnTo>
                  <a:lnTo>
                    <a:pt x="28304" y="38648"/>
                  </a:lnTo>
                  <a:lnTo>
                    <a:pt x="28665" y="38829"/>
                  </a:lnTo>
                  <a:lnTo>
                    <a:pt x="28987" y="39050"/>
                  </a:lnTo>
                  <a:lnTo>
                    <a:pt x="29308" y="39271"/>
                  </a:lnTo>
                  <a:lnTo>
                    <a:pt x="29589" y="39532"/>
                  </a:lnTo>
                  <a:lnTo>
                    <a:pt x="29850" y="39834"/>
                  </a:lnTo>
                  <a:lnTo>
                    <a:pt x="30071" y="40155"/>
                  </a:lnTo>
                  <a:lnTo>
                    <a:pt x="30252" y="40496"/>
                  </a:lnTo>
                  <a:lnTo>
                    <a:pt x="30152" y="39813"/>
                  </a:lnTo>
                  <a:lnTo>
                    <a:pt x="30071" y="39110"/>
                  </a:lnTo>
                  <a:lnTo>
                    <a:pt x="30011" y="38407"/>
                  </a:lnTo>
                  <a:lnTo>
                    <a:pt x="29971" y="37724"/>
                  </a:lnTo>
                  <a:lnTo>
                    <a:pt x="29971" y="37021"/>
                  </a:lnTo>
                  <a:lnTo>
                    <a:pt x="29991" y="36318"/>
                  </a:lnTo>
                  <a:lnTo>
                    <a:pt x="30051" y="35615"/>
                  </a:lnTo>
                  <a:lnTo>
                    <a:pt x="30112" y="34932"/>
                  </a:lnTo>
                  <a:lnTo>
                    <a:pt x="30212" y="34229"/>
                  </a:lnTo>
                  <a:lnTo>
                    <a:pt x="30332" y="33546"/>
                  </a:lnTo>
                  <a:lnTo>
                    <a:pt x="30473" y="32863"/>
                  </a:lnTo>
                  <a:lnTo>
                    <a:pt x="30654" y="32180"/>
                  </a:lnTo>
                  <a:lnTo>
                    <a:pt x="30855" y="31497"/>
                  </a:lnTo>
                  <a:lnTo>
                    <a:pt x="31076" y="30834"/>
                  </a:lnTo>
                  <a:lnTo>
                    <a:pt x="31317" y="30192"/>
                  </a:lnTo>
                  <a:lnTo>
                    <a:pt x="31598" y="29549"/>
                  </a:lnTo>
                  <a:lnTo>
                    <a:pt x="31839" y="28986"/>
                  </a:lnTo>
                  <a:lnTo>
                    <a:pt x="32060" y="28424"/>
                  </a:lnTo>
                  <a:lnTo>
                    <a:pt x="32281" y="27841"/>
                  </a:lnTo>
                  <a:lnTo>
                    <a:pt x="32361" y="27540"/>
                  </a:lnTo>
                  <a:lnTo>
                    <a:pt x="32442" y="27259"/>
                  </a:lnTo>
                  <a:lnTo>
                    <a:pt x="32502" y="26958"/>
                  </a:lnTo>
                  <a:lnTo>
                    <a:pt x="32542" y="26676"/>
                  </a:lnTo>
                  <a:lnTo>
                    <a:pt x="32542" y="26395"/>
                  </a:lnTo>
                  <a:lnTo>
                    <a:pt x="32542" y="26114"/>
                  </a:lnTo>
                  <a:lnTo>
                    <a:pt x="32482" y="25833"/>
                  </a:lnTo>
                  <a:lnTo>
                    <a:pt x="32422" y="25572"/>
                  </a:lnTo>
                  <a:lnTo>
                    <a:pt x="32321" y="25310"/>
                  </a:lnTo>
                  <a:lnTo>
                    <a:pt x="32160" y="25069"/>
                  </a:lnTo>
                  <a:lnTo>
                    <a:pt x="32080" y="24929"/>
                  </a:lnTo>
                  <a:lnTo>
                    <a:pt x="31980" y="24808"/>
                  </a:lnTo>
                  <a:lnTo>
                    <a:pt x="31739" y="24567"/>
                  </a:lnTo>
                  <a:lnTo>
                    <a:pt x="31498" y="24386"/>
                  </a:lnTo>
                  <a:lnTo>
                    <a:pt x="31216" y="24206"/>
                  </a:lnTo>
                  <a:lnTo>
                    <a:pt x="30915" y="24065"/>
                  </a:lnTo>
                  <a:lnTo>
                    <a:pt x="30614" y="23924"/>
                  </a:lnTo>
                  <a:lnTo>
                    <a:pt x="29971" y="23683"/>
                  </a:lnTo>
                  <a:lnTo>
                    <a:pt x="29328" y="23442"/>
                  </a:lnTo>
                  <a:lnTo>
                    <a:pt x="29007" y="23322"/>
                  </a:lnTo>
                  <a:lnTo>
                    <a:pt x="28705" y="23181"/>
                  </a:lnTo>
                  <a:lnTo>
                    <a:pt x="28404" y="23021"/>
                  </a:lnTo>
                  <a:lnTo>
                    <a:pt x="28143" y="22840"/>
                  </a:lnTo>
                  <a:lnTo>
                    <a:pt x="27882" y="22619"/>
                  </a:lnTo>
                  <a:lnTo>
                    <a:pt x="27661" y="22378"/>
                  </a:lnTo>
                  <a:lnTo>
                    <a:pt x="27520" y="22197"/>
                  </a:lnTo>
                  <a:lnTo>
                    <a:pt x="27420" y="21996"/>
                  </a:lnTo>
                  <a:lnTo>
                    <a:pt x="27319" y="21795"/>
                  </a:lnTo>
                  <a:lnTo>
                    <a:pt x="27219" y="21594"/>
                  </a:lnTo>
                  <a:lnTo>
                    <a:pt x="27159" y="21373"/>
                  </a:lnTo>
                  <a:lnTo>
                    <a:pt x="27119" y="21152"/>
                  </a:lnTo>
                  <a:lnTo>
                    <a:pt x="27078" y="20911"/>
                  </a:lnTo>
                  <a:lnTo>
                    <a:pt x="27038" y="20690"/>
                  </a:lnTo>
                  <a:lnTo>
                    <a:pt x="27018" y="20208"/>
                  </a:lnTo>
                  <a:lnTo>
                    <a:pt x="27018" y="19706"/>
                  </a:lnTo>
                  <a:lnTo>
                    <a:pt x="27058" y="18702"/>
                  </a:lnTo>
                  <a:lnTo>
                    <a:pt x="27098" y="18220"/>
                  </a:lnTo>
                  <a:lnTo>
                    <a:pt x="27098" y="17718"/>
                  </a:lnTo>
                  <a:lnTo>
                    <a:pt x="27078" y="17256"/>
                  </a:lnTo>
                  <a:lnTo>
                    <a:pt x="27018" y="16794"/>
                  </a:lnTo>
                  <a:lnTo>
                    <a:pt x="26978" y="16593"/>
                  </a:lnTo>
                  <a:lnTo>
                    <a:pt x="26918" y="16372"/>
                  </a:lnTo>
                  <a:lnTo>
                    <a:pt x="26837" y="16171"/>
                  </a:lnTo>
                  <a:lnTo>
                    <a:pt x="26757" y="15970"/>
                  </a:lnTo>
                  <a:lnTo>
                    <a:pt x="26657" y="15789"/>
                  </a:lnTo>
                  <a:lnTo>
                    <a:pt x="26516" y="15608"/>
                  </a:lnTo>
                  <a:lnTo>
                    <a:pt x="26375" y="15448"/>
                  </a:lnTo>
                  <a:lnTo>
                    <a:pt x="26215" y="15287"/>
                  </a:lnTo>
                  <a:lnTo>
                    <a:pt x="26054" y="15187"/>
                  </a:lnTo>
                  <a:lnTo>
                    <a:pt x="25913" y="15086"/>
                  </a:lnTo>
                  <a:lnTo>
                    <a:pt x="25753" y="15006"/>
                  </a:lnTo>
                  <a:lnTo>
                    <a:pt x="25592" y="14925"/>
                  </a:lnTo>
                  <a:lnTo>
                    <a:pt x="25250" y="14805"/>
                  </a:lnTo>
                  <a:lnTo>
                    <a:pt x="24889" y="14725"/>
                  </a:lnTo>
                  <a:lnTo>
                    <a:pt x="24507" y="14664"/>
                  </a:lnTo>
                  <a:lnTo>
                    <a:pt x="24126" y="14624"/>
                  </a:lnTo>
                  <a:lnTo>
                    <a:pt x="23342" y="14544"/>
                  </a:lnTo>
                  <a:lnTo>
                    <a:pt x="22960" y="14524"/>
                  </a:lnTo>
                  <a:lnTo>
                    <a:pt x="22599" y="14463"/>
                  </a:lnTo>
                  <a:lnTo>
                    <a:pt x="22237" y="14403"/>
                  </a:lnTo>
                  <a:lnTo>
                    <a:pt x="21896" y="14303"/>
                  </a:lnTo>
                  <a:lnTo>
                    <a:pt x="21595" y="14182"/>
                  </a:lnTo>
                  <a:lnTo>
                    <a:pt x="21434" y="14102"/>
                  </a:lnTo>
                  <a:lnTo>
                    <a:pt x="21293" y="14001"/>
                  </a:lnTo>
                  <a:lnTo>
                    <a:pt x="21173" y="13901"/>
                  </a:lnTo>
                  <a:lnTo>
                    <a:pt x="21052" y="13780"/>
                  </a:lnTo>
                  <a:lnTo>
                    <a:pt x="20932" y="13660"/>
                  </a:lnTo>
                  <a:lnTo>
                    <a:pt x="20831" y="13519"/>
                  </a:lnTo>
                  <a:lnTo>
                    <a:pt x="20751" y="13379"/>
                  </a:lnTo>
                  <a:lnTo>
                    <a:pt x="20691" y="13258"/>
                  </a:lnTo>
                  <a:lnTo>
                    <a:pt x="20610" y="12977"/>
                  </a:lnTo>
                  <a:lnTo>
                    <a:pt x="20550" y="12696"/>
                  </a:lnTo>
                  <a:lnTo>
                    <a:pt x="20530" y="12394"/>
                  </a:lnTo>
                  <a:lnTo>
                    <a:pt x="20550" y="12093"/>
                  </a:lnTo>
                  <a:lnTo>
                    <a:pt x="20570" y="11792"/>
                  </a:lnTo>
                  <a:lnTo>
                    <a:pt x="20671" y="11169"/>
                  </a:lnTo>
                  <a:lnTo>
                    <a:pt x="20771" y="10546"/>
                  </a:lnTo>
                  <a:lnTo>
                    <a:pt x="20811" y="10245"/>
                  </a:lnTo>
                  <a:lnTo>
                    <a:pt x="20851" y="9924"/>
                  </a:lnTo>
                  <a:lnTo>
                    <a:pt x="20851" y="9622"/>
                  </a:lnTo>
                  <a:lnTo>
                    <a:pt x="20811" y="9321"/>
                  </a:lnTo>
                  <a:lnTo>
                    <a:pt x="20751" y="9040"/>
                  </a:lnTo>
                  <a:lnTo>
                    <a:pt x="20650" y="8759"/>
                  </a:lnTo>
                  <a:lnTo>
                    <a:pt x="20550" y="8558"/>
                  </a:lnTo>
                  <a:lnTo>
                    <a:pt x="20429" y="8377"/>
                  </a:lnTo>
                  <a:lnTo>
                    <a:pt x="20269" y="8196"/>
                  </a:lnTo>
                  <a:lnTo>
                    <a:pt x="20108" y="8056"/>
                  </a:lnTo>
                  <a:lnTo>
                    <a:pt x="19947" y="7915"/>
                  </a:lnTo>
                  <a:lnTo>
                    <a:pt x="19747" y="7794"/>
                  </a:lnTo>
                  <a:lnTo>
                    <a:pt x="19546" y="7694"/>
                  </a:lnTo>
                  <a:lnTo>
                    <a:pt x="19345" y="7594"/>
                  </a:lnTo>
                  <a:lnTo>
                    <a:pt x="19124" y="7513"/>
                  </a:lnTo>
                  <a:lnTo>
                    <a:pt x="18903" y="7453"/>
                  </a:lnTo>
                  <a:lnTo>
                    <a:pt x="18441" y="7332"/>
                  </a:lnTo>
                  <a:lnTo>
                    <a:pt x="17959" y="7272"/>
                  </a:lnTo>
                  <a:lnTo>
                    <a:pt x="17497" y="7232"/>
                  </a:lnTo>
                  <a:lnTo>
                    <a:pt x="16553" y="7172"/>
                  </a:lnTo>
                  <a:lnTo>
                    <a:pt x="16091" y="7111"/>
                  </a:lnTo>
                  <a:lnTo>
                    <a:pt x="15629" y="7051"/>
                  </a:lnTo>
                  <a:lnTo>
                    <a:pt x="15167" y="6931"/>
                  </a:lnTo>
                  <a:lnTo>
                    <a:pt x="14966" y="6870"/>
                  </a:lnTo>
                  <a:lnTo>
                    <a:pt x="14745" y="6770"/>
                  </a:lnTo>
                  <a:lnTo>
                    <a:pt x="14544" y="6670"/>
                  </a:lnTo>
                  <a:lnTo>
                    <a:pt x="14363" y="6569"/>
                  </a:lnTo>
                  <a:lnTo>
                    <a:pt x="14182" y="6428"/>
                  </a:lnTo>
                  <a:lnTo>
                    <a:pt x="14002" y="6268"/>
                  </a:lnTo>
                  <a:lnTo>
                    <a:pt x="13781" y="6027"/>
                  </a:lnTo>
                  <a:lnTo>
                    <a:pt x="13600" y="5746"/>
                  </a:lnTo>
                  <a:lnTo>
                    <a:pt x="13459" y="5464"/>
                  </a:lnTo>
                  <a:lnTo>
                    <a:pt x="13319" y="5143"/>
                  </a:lnTo>
                  <a:lnTo>
                    <a:pt x="13218" y="4822"/>
                  </a:lnTo>
                  <a:lnTo>
                    <a:pt x="13118" y="4500"/>
                  </a:lnTo>
                  <a:lnTo>
                    <a:pt x="12957" y="3817"/>
                  </a:lnTo>
                  <a:lnTo>
                    <a:pt x="12796" y="3154"/>
                  </a:lnTo>
                  <a:lnTo>
                    <a:pt x="12696" y="2813"/>
                  </a:lnTo>
                  <a:lnTo>
                    <a:pt x="12575" y="2511"/>
                  </a:lnTo>
                  <a:lnTo>
                    <a:pt x="12435" y="2210"/>
                  </a:lnTo>
                  <a:lnTo>
                    <a:pt x="12274" y="1929"/>
                  </a:lnTo>
                  <a:lnTo>
                    <a:pt x="12073" y="1668"/>
                  </a:lnTo>
                  <a:lnTo>
                    <a:pt x="11852" y="1427"/>
                  </a:lnTo>
                  <a:lnTo>
                    <a:pt x="11631" y="1266"/>
                  </a:lnTo>
                  <a:lnTo>
                    <a:pt x="11410" y="1125"/>
                  </a:lnTo>
                  <a:lnTo>
                    <a:pt x="11169" y="1005"/>
                  </a:lnTo>
                  <a:lnTo>
                    <a:pt x="10928" y="925"/>
                  </a:lnTo>
                  <a:lnTo>
                    <a:pt x="10667" y="864"/>
                  </a:lnTo>
                  <a:lnTo>
                    <a:pt x="10406" y="824"/>
                  </a:lnTo>
                  <a:lnTo>
                    <a:pt x="10145" y="784"/>
                  </a:lnTo>
                  <a:lnTo>
                    <a:pt x="9582" y="784"/>
                  </a:lnTo>
                  <a:lnTo>
                    <a:pt x="9301" y="804"/>
                  </a:lnTo>
                  <a:lnTo>
                    <a:pt x="8739" y="884"/>
                  </a:lnTo>
                  <a:lnTo>
                    <a:pt x="8176" y="985"/>
                  </a:lnTo>
                  <a:lnTo>
                    <a:pt x="7634" y="1105"/>
                  </a:lnTo>
                  <a:lnTo>
                    <a:pt x="7353" y="1166"/>
                  </a:lnTo>
                  <a:lnTo>
                    <a:pt x="7031" y="1186"/>
                  </a:lnTo>
                  <a:lnTo>
                    <a:pt x="6670" y="1226"/>
                  </a:lnTo>
                  <a:lnTo>
                    <a:pt x="5906" y="1226"/>
                  </a:lnTo>
                  <a:lnTo>
                    <a:pt x="5505" y="1206"/>
                  </a:lnTo>
                  <a:lnTo>
                    <a:pt x="5103" y="1166"/>
                  </a:lnTo>
                  <a:lnTo>
                    <a:pt x="4701" y="1125"/>
                  </a:lnTo>
                  <a:lnTo>
                    <a:pt x="4320" y="1045"/>
                  </a:lnTo>
                  <a:lnTo>
                    <a:pt x="3938" y="965"/>
                  </a:lnTo>
                  <a:lnTo>
                    <a:pt x="3576" y="864"/>
                  </a:lnTo>
                  <a:lnTo>
                    <a:pt x="3235" y="724"/>
                  </a:lnTo>
                  <a:lnTo>
                    <a:pt x="2934" y="583"/>
                  </a:lnTo>
                  <a:lnTo>
                    <a:pt x="2652" y="402"/>
                  </a:lnTo>
                  <a:lnTo>
                    <a:pt x="2431" y="201"/>
                  </a:lnTo>
                  <a:lnTo>
                    <a:pt x="2331" y="10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508325" y="3788575"/>
              <a:ext cx="676450" cy="932050"/>
            </a:xfrm>
            <a:custGeom>
              <a:avLst/>
              <a:gdLst/>
              <a:ahLst/>
              <a:cxnLst/>
              <a:rect l="l" t="t" r="r" b="b"/>
              <a:pathLst>
                <a:path w="27058" h="37282" extrusionOk="0">
                  <a:moveTo>
                    <a:pt x="201" y="0"/>
                  </a:moveTo>
                  <a:lnTo>
                    <a:pt x="121" y="20"/>
                  </a:lnTo>
                  <a:lnTo>
                    <a:pt x="60" y="60"/>
                  </a:lnTo>
                  <a:lnTo>
                    <a:pt x="20" y="141"/>
                  </a:lnTo>
                  <a:lnTo>
                    <a:pt x="0" y="201"/>
                  </a:lnTo>
                  <a:lnTo>
                    <a:pt x="20" y="281"/>
                  </a:lnTo>
                  <a:lnTo>
                    <a:pt x="60" y="342"/>
                  </a:lnTo>
                  <a:lnTo>
                    <a:pt x="141" y="382"/>
                  </a:lnTo>
                  <a:lnTo>
                    <a:pt x="342" y="462"/>
                  </a:lnTo>
                  <a:lnTo>
                    <a:pt x="522" y="583"/>
                  </a:lnTo>
                  <a:lnTo>
                    <a:pt x="723" y="703"/>
                  </a:lnTo>
                  <a:lnTo>
                    <a:pt x="884" y="844"/>
                  </a:lnTo>
                  <a:lnTo>
                    <a:pt x="1045" y="1004"/>
                  </a:lnTo>
                  <a:lnTo>
                    <a:pt x="1205" y="1185"/>
                  </a:lnTo>
                  <a:lnTo>
                    <a:pt x="1346" y="1386"/>
                  </a:lnTo>
                  <a:lnTo>
                    <a:pt x="1487" y="1607"/>
                  </a:lnTo>
                  <a:lnTo>
                    <a:pt x="1607" y="1848"/>
                  </a:lnTo>
                  <a:lnTo>
                    <a:pt x="1728" y="2129"/>
                  </a:lnTo>
                  <a:lnTo>
                    <a:pt x="1828" y="2411"/>
                  </a:lnTo>
                  <a:lnTo>
                    <a:pt x="1928" y="2712"/>
                  </a:lnTo>
                  <a:lnTo>
                    <a:pt x="2009" y="3033"/>
                  </a:lnTo>
                  <a:lnTo>
                    <a:pt x="2089" y="3395"/>
                  </a:lnTo>
                  <a:lnTo>
                    <a:pt x="2170" y="3756"/>
                  </a:lnTo>
                  <a:lnTo>
                    <a:pt x="2230" y="4158"/>
                  </a:lnTo>
                  <a:lnTo>
                    <a:pt x="2310" y="4721"/>
                  </a:lnTo>
                  <a:lnTo>
                    <a:pt x="2411" y="5323"/>
                  </a:lnTo>
                  <a:lnTo>
                    <a:pt x="2551" y="5926"/>
                  </a:lnTo>
                  <a:lnTo>
                    <a:pt x="2632" y="6227"/>
                  </a:lnTo>
                  <a:lnTo>
                    <a:pt x="2732" y="6528"/>
                  </a:lnTo>
                  <a:lnTo>
                    <a:pt x="2832" y="6830"/>
                  </a:lnTo>
                  <a:lnTo>
                    <a:pt x="2973" y="7111"/>
                  </a:lnTo>
                  <a:lnTo>
                    <a:pt x="3114" y="7372"/>
                  </a:lnTo>
                  <a:lnTo>
                    <a:pt x="3294" y="7633"/>
                  </a:lnTo>
                  <a:lnTo>
                    <a:pt x="3475" y="7874"/>
                  </a:lnTo>
                  <a:lnTo>
                    <a:pt x="3696" y="8095"/>
                  </a:lnTo>
                  <a:lnTo>
                    <a:pt x="3917" y="8296"/>
                  </a:lnTo>
                  <a:lnTo>
                    <a:pt x="4198" y="8477"/>
                  </a:lnTo>
                  <a:lnTo>
                    <a:pt x="4439" y="8617"/>
                  </a:lnTo>
                  <a:lnTo>
                    <a:pt x="4700" y="8718"/>
                  </a:lnTo>
                  <a:lnTo>
                    <a:pt x="4982" y="8798"/>
                  </a:lnTo>
                  <a:lnTo>
                    <a:pt x="5243" y="8879"/>
                  </a:lnTo>
                  <a:lnTo>
                    <a:pt x="5524" y="8939"/>
                  </a:lnTo>
                  <a:lnTo>
                    <a:pt x="5805" y="8979"/>
                  </a:lnTo>
                  <a:lnTo>
                    <a:pt x="6368" y="9039"/>
                  </a:lnTo>
                  <a:lnTo>
                    <a:pt x="7011" y="9120"/>
                  </a:lnTo>
                  <a:lnTo>
                    <a:pt x="7312" y="9180"/>
                  </a:lnTo>
                  <a:lnTo>
                    <a:pt x="7613" y="9240"/>
                  </a:lnTo>
                  <a:lnTo>
                    <a:pt x="7894" y="9321"/>
                  </a:lnTo>
                  <a:lnTo>
                    <a:pt x="8176" y="9441"/>
                  </a:lnTo>
                  <a:lnTo>
                    <a:pt x="8417" y="9582"/>
                  </a:lnTo>
                  <a:lnTo>
                    <a:pt x="8658" y="9762"/>
                  </a:lnTo>
                  <a:lnTo>
                    <a:pt x="8818" y="9923"/>
                  </a:lnTo>
                  <a:lnTo>
                    <a:pt x="8939" y="10084"/>
                  </a:lnTo>
                  <a:lnTo>
                    <a:pt x="9059" y="10265"/>
                  </a:lnTo>
                  <a:lnTo>
                    <a:pt x="9160" y="10465"/>
                  </a:lnTo>
                  <a:lnTo>
                    <a:pt x="9260" y="10666"/>
                  </a:lnTo>
                  <a:lnTo>
                    <a:pt x="9321" y="10887"/>
                  </a:lnTo>
                  <a:lnTo>
                    <a:pt x="9381" y="11108"/>
                  </a:lnTo>
                  <a:lnTo>
                    <a:pt x="9421" y="11329"/>
                  </a:lnTo>
                  <a:lnTo>
                    <a:pt x="9461" y="11791"/>
                  </a:lnTo>
                  <a:lnTo>
                    <a:pt x="9461" y="12253"/>
                  </a:lnTo>
                  <a:lnTo>
                    <a:pt x="9441" y="12735"/>
                  </a:lnTo>
                  <a:lnTo>
                    <a:pt x="9401" y="13197"/>
                  </a:lnTo>
                  <a:lnTo>
                    <a:pt x="9341" y="13679"/>
                  </a:lnTo>
                  <a:lnTo>
                    <a:pt x="9300" y="14182"/>
                  </a:lnTo>
                  <a:lnTo>
                    <a:pt x="9280" y="14664"/>
                  </a:lnTo>
                  <a:lnTo>
                    <a:pt x="9300" y="15166"/>
                  </a:lnTo>
                  <a:lnTo>
                    <a:pt x="9321" y="15407"/>
                  </a:lnTo>
                  <a:lnTo>
                    <a:pt x="9361" y="15648"/>
                  </a:lnTo>
                  <a:lnTo>
                    <a:pt x="9401" y="15889"/>
                  </a:lnTo>
                  <a:lnTo>
                    <a:pt x="9461" y="16110"/>
                  </a:lnTo>
                  <a:lnTo>
                    <a:pt x="9541" y="16351"/>
                  </a:lnTo>
                  <a:lnTo>
                    <a:pt x="9642" y="16572"/>
                  </a:lnTo>
                  <a:lnTo>
                    <a:pt x="9762" y="16773"/>
                  </a:lnTo>
                  <a:lnTo>
                    <a:pt x="9903" y="16974"/>
                  </a:lnTo>
                  <a:lnTo>
                    <a:pt x="10044" y="17155"/>
                  </a:lnTo>
                  <a:lnTo>
                    <a:pt x="10204" y="17315"/>
                  </a:lnTo>
                  <a:lnTo>
                    <a:pt x="10365" y="17456"/>
                  </a:lnTo>
                  <a:lnTo>
                    <a:pt x="10546" y="17576"/>
                  </a:lnTo>
                  <a:lnTo>
                    <a:pt x="10727" y="17697"/>
                  </a:lnTo>
                  <a:lnTo>
                    <a:pt x="10907" y="17797"/>
                  </a:lnTo>
                  <a:lnTo>
                    <a:pt x="11309" y="17978"/>
                  </a:lnTo>
                  <a:lnTo>
                    <a:pt x="11731" y="18119"/>
                  </a:lnTo>
                  <a:lnTo>
                    <a:pt x="12173" y="18239"/>
                  </a:lnTo>
                  <a:lnTo>
                    <a:pt x="12615" y="18340"/>
                  </a:lnTo>
                  <a:lnTo>
                    <a:pt x="13057" y="18440"/>
                  </a:lnTo>
                  <a:lnTo>
                    <a:pt x="13860" y="18601"/>
                  </a:lnTo>
                  <a:lnTo>
                    <a:pt x="14242" y="18701"/>
                  </a:lnTo>
                  <a:lnTo>
                    <a:pt x="14624" y="18822"/>
                  </a:lnTo>
                  <a:lnTo>
                    <a:pt x="14965" y="18962"/>
                  </a:lnTo>
                  <a:lnTo>
                    <a:pt x="15307" y="19143"/>
                  </a:lnTo>
                  <a:lnTo>
                    <a:pt x="15447" y="19244"/>
                  </a:lnTo>
                  <a:lnTo>
                    <a:pt x="15608" y="19344"/>
                  </a:lnTo>
                  <a:lnTo>
                    <a:pt x="15748" y="19465"/>
                  </a:lnTo>
                  <a:lnTo>
                    <a:pt x="15869" y="19605"/>
                  </a:lnTo>
                  <a:lnTo>
                    <a:pt x="16030" y="19786"/>
                  </a:lnTo>
                  <a:lnTo>
                    <a:pt x="16150" y="19967"/>
                  </a:lnTo>
                  <a:lnTo>
                    <a:pt x="16271" y="20168"/>
                  </a:lnTo>
                  <a:lnTo>
                    <a:pt x="16371" y="20369"/>
                  </a:lnTo>
                  <a:lnTo>
                    <a:pt x="16451" y="20569"/>
                  </a:lnTo>
                  <a:lnTo>
                    <a:pt x="16512" y="20790"/>
                  </a:lnTo>
                  <a:lnTo>
                    <a:pt x="16572" y="21011"/>
                  </a:lnTo>
                  <a:lnTo>
                    <a:pt x="16632" y="21252"/>
                  </a:lnTo>
                  <a:lnTo>
                    <a:pt x="16693" y="21714"/>
                  </a:lnTo>
                  <a:lnTo>
                    <a:pt x="16713" y="22217"/>
                  </a:lnTo>
                  <a:lnTo>
                    <a:pt x="16733" y="22719"/>
                  </a:lnTo>
                  <a:lnTo>
                    <a:pt x="16733" y="23201"/>
                  </a:lnTo>
                  <a:lnTo>
                    <a:pt x="16733" y="23623"/>
                  </a:lnTo>
                  <a:lnTo>
                    <a:pt x="16753" y="24044"/>
                  </a:lnTo>
                  <a:lnTo>
                    <a:pt x="16813" y="24567"/>
                  </a:lnTo>
                  <a:lnTo>
                    <a:pt x="16853" y="24828"/>
                  </a:lnTo>
                  <a:lnTo>
                    <a:pt x="16913" y="25109"/>
                  </a:lnTo>
                  <a:lnTo>
                    <a:pt x="16974" y="25410"/>
                  </a:lnTo>
                  <a:lnTo>
                    <a:pt x="17074" y="25692"/>
                  </a:lnTo>
                  <a:lnTo>
                    <a:pt x="17175" y="25993"/>
                  </a:lnTo>
                  <a:lnTo>
                    <a:pt x="17315" y="26254"/>
                  </a:lnTo>
                  <a:lnTo>
                    <a:pt x="17476" y="26515"/>
                  </a:lnTo>
                  <a:lnTo>
                    <a:pt x="17657" y="26776"/>
                  </a:lnTo>
                  <a:lnTo>
                    <a:pt x="17858" y="26997"/>
                  </a:lnTo>
                  <a:lnTo>
                    <a:pt x="18099" y="27198"/>
                  </a:lnTo>
                  <a:lnTo>
                    <a:pt x="18380" y="27359"/>
                  </a:lnTo>
                  <a:lnTo>
                    <a:pt x="18520" y="27419"/>
                  </a:lnTo>
                  <a:lnTo>
                    <a:pt x="18681" y="27479"/>
                  </a:lnTo>
                  <a:lnTo>
                    <a:pt x="18862" y="27540"/>
                  </a:lnTo>
                  <a:lnTo>
                    <a:pt x="19043" y="27580"/>
                  </a:lnTo>
                  <a:lnTo>
                    <a:pt x="19404" y="27620"/>
                  </a:lnTo>
                  <a:lnTo>
                    <a:pt x="19766" y="27640"/>
                  </a:lnTo>
                  <a:lnTo>
                    <a:pt x="20107" y="27620"/>
                  </a:lnTo>
                  <a:lnTo>
                    <a:pt x="20710" y="27620"/>
                  </a:lnTo>
                  <a:lnTo>
                    <a:pt x="20991" y="27660"/>
                  </a:lnTo>
                  <a:lnTo>
                    <a:pt x="21272" y="27700"/>
                  </a:lnTo>
                  <a:lnTo>
                    <a:pt x="21453" y="27761"/>
                  </a:lnTo>
                  <a:lnTo>
                    <a:pt x="21634" y="27841"/>
                  </a:lnTo>
                  <a:lnTo>
                    <a:pt x="21795" y="27921"/>
                  </a:lnTo>
                  <a:lnTo>
                    <a:pt x="21955" y="28022"/>
                  </a:lnTo>
                  <a:lnTo>
                    <a:pt x="22116" y="28122"/>
                  </a:lnTo>
                  <a:lnTo>
                    <a:pt x="22257" y="28243"/>
                  </a:lnTo>
                  <a:lnTo>
                    <a:pt x="22538" y="28524"/>
                  </a:lnTo>
                  <a:lnTo>
                    <a:pt x="22799" y="28825"/>
                  </a:lnTo>
                  <a:lnTo>
                    <a:pt x="23040" y="29147"/>
                  </a:lnTo>
                  <a:lnTo>
                    <a:pt x="23261" y="29468"/>
                  </a:lnTo>
                  <a:lnTo>
                    <a:pt x="23462" y="29810"/>
                  </a:lnTo>
                  <a:lnTo>
                    <a:pt x="23964" y="30673"/>
                  </a:lnTo>
                  <a:lnTo>
                    <a:pt x="24446" y="31557"/>
                  </a:lnTo>
                  <a:lnTo>
                    <a:pt x="24888" y="32461"/>
                  </a:lnTo>
                  <a:lnTo>
                    <a:pt x="25290" y="33385"/>
                  </a:lnTo>
                  <a:lnTo>
                    <a:pt x="25672" y="34309"/>
                  </a:lnTo>
                  <a:lnTo>
                    <a:pt x="26033" y="35233"/>
                  </a:lnTo>
                  <a:lnTo>
                    <a:pt x="26354" y="36177"/>
                  </a:lnTo>
                  <a:lnTo>
                    <a:pt x="26656" y="37141"/>
                  </a:lnTo>
                  <a:lnTo>
                    <a:pt x="26696" y="37202"/>
                  </a:lnTo>
                  <a:lnTo>
                    <a:pt x="26736" y="37242"/>
                  </a:lnTo>
                  <a:lnTo>
                    <a:pt x="26796" y="37282"/>
                  </a:lnTo>
                  <a:lnTo>
                    <a:pt x="26897" y="37282"/>
                  </a:lnTo>
                  <a:lnTo>
                    <a:pt x="26977" y="37242"/>
                  </a:lnTo>
                  <a:lnTo>
                    <a:pt x="27017" y="37182"/>
                  </a:lnTo>
                  <a:lnTo>
                    <a:pt x="27058" y="37101"/>
                  </a:lnTo>
                  <a:lnTo>
                    <a:pt x="27037" y="37021"/>
                  </a:lnTo>
                  <a:lnTo>
                    <a:pt x="26736" y="36057"/>
                  </a:lnTo>
                  <a:lnTo>
                    <a:pt x="26415" y="35092"/>
                  </a:lnTo>
                  <a:lnTo>
                    <a:pt x="26053" y="34148"/>
                  </a:lnTo>
                  <a:lnTo>
                    <a:pt x="25651" y="33224"/>
                  </a:lnTo>
                  <a:lnTo>
                    <a:pt x="25250" y="32300"/>
                  </a:lnTo>
                  <a:lnTo>
                    <a:pt x="24788" y="31376"/>
                  </a:lnTo>
                  <a:lnTo>
                    <a:pt x="24326" y="30492"/>
                  </a:lnTo>
                  <a:lnTo>
                    <a:pt x="23803" y="29609"/>
                  </a:lnTo>
                  <a:lnTo>
                    <a:pt x="23582" y="29247"/>
                  </a:lnTo>
                  <a:lnTo>
                    <a:pt x="23341" y="28885"/>
                  </a:lnTo>
                  <a:lnTo>
                    <a:pt x="23080" y="28544"/>
                  </a:lnTo>
                  <a:lnTo>
                    <a:pt x="22799" y="28203"/>
                  </a:lnTo>
                  <a:lnTo>
                    <a:pt x="22498" y="27921"/>
                  </a:lnTo>
                  <a:lnTo>
                    <a:pt x="22317" y="27781"/>
                  </a:lnTo>
                  <a:lnTo>
                    <a:pt x="22156" y="27660"/>
                  </a:lnTo>
                  <a:lnTo>
                    <a:pt x="21975" y="27560"/>
                  </a:lnTo>
                  <a:lnTo>
                    <a:pt x="21775" y="27459"/>
                  </a:lnTo>
                  <a:lnTo>
                    <a:pt x="21574" y="27379"/>
                  </a:lnTo>
                  <a:lnTo>
                    <a:pt x="21373" y="27319"/>
                  </a:lnTo>
                  <a:lnTo>
                    <a:pt x="21051" y="27258"/>
                  </a:lnTo>
                  <a:lnTo>
                    <a:pt x="20750" y="27238"/>
                  </a:lnTo>
                  <a:lnTo>
                    <a:pt x="20429" y="27218"/>
                  </a:lnTo>
                  <a:lnTo>
                    <a:pt x="20107" y="27238"/>
                  </a:lnTo>
                  <a:lnTo>
                    <a:pt x="19766" y="27238"/>
                  </a:lnTo>
                  <a:lnTo>
                    <a:pt x="19444" y="27218"/>
                  </a:lnTo>
                  <a:lnTo>
                    <a:pt x="19123" y="27178"/>
                  </a:lnTo>
                  <a:lnTo>
                    <a:pt x="18962" y="27158"/>
                  </a:lnTo>
                  <a:lnTo>
                    <a:pt x="18822" y="27098"/>
                  </a:lnTo>
                  <a:lnTo>
                    <a:pt x="18541" y="26997"/>
                  </a:lnTo>
                  <a:lnTo>
                    <a:pt x="18320" y="26857"/>
                  </a:lnTo>
                  <a:lnTo>
                    <a:pt x="18119" y="26676"/>
                  </a:lnTo>
                  <a:lnTo>
                    <a:pt x="17938" y="26475"/>
                  </a:lnTo>
                  <a:lnTo>
                    <a:pt x="17777" y="26254"/>
                  </a:lnTo>
                  <a:lnTo>
                    <a:pt x="17637" y="26013"/>
                  </a:lnTo>
                  <a:lnTo>
                    <a:pt x="17516" y="25772"/>
                  </a:lnTo>
                  <a:lnTo>
                    <a:pt x="17416" y="25511"/>
                  </a:lnTo>
                  <a:lnTo>
                    <a:pt x="17355" y="25250"/>
                  </a:lnTo>
                  <a:lnTo>
                    <a:pt x="17275" y="24989"/>
                  </a:lnTo>
                  <a:lnTo>
                    <a:pt x="17195" y="24466"/>
                  </a:lnTo>
                  <a:lnTo>
                    <a:pt x="17155" y="24004"/>
                  </a:lnTo>
                  <a:lnTo>
                    <a:pt x="17134" y="23623"/>
                  </a:lnTo>
                  <a:lnTo>
                    <a:pt x="17134" y="23201"/>
                  </a:lnTo>
                  <a:lnTo>
                    <a:pt x="17134" y="22699"/>
                  </a:lnTo>
                  <a:lnTo>
                    <a:pt x="17114" y="22176"/>
                  </a:lnTo>
                  <a:lnTo>
                    <a:pt x="17074" y="21654"/>
                  </a:lnTo>
                  <a:lnTo>
                    <a:pt x="17014" y="21152"/>
                  </a:lnTo>
                  <a:lnTo>
                    <a:pt x="16954" y="20891"/>
                  </a:lnTo>
                  <a:lnTo>
                    <a:pt x="16893" y="20650"/>
                  </a:lnTo>
                  <a:lnTo>
                    <a:pt x="16813" y="20409"/>
                  </a:lnTo>
                  <a:lnTo>
                    <a:pt x="16713" y="20188"/>
                  </a:lnTo>
                  <a:lnTo>
                    <a:pt x="16612" y="19947"/>
                  </a:lnTo>
                  <a:lnTo>
                    <a:pt x="16492" y="19746"/>
                  </a:lnTo>
                  <a:lnTo>
                    <a:pt x="16331" y="19525"/>
                  </a:lnTo>
                  <a:lnTo>
                    <a:pt x="16170" y="19324"/>
                  </a:lnTo>
                  <a:lnTo>
                    <a:pt x="16030" y="19183"/>
                  </a:lnTo>
                  <a:lnTo>
                    <a:pt x="15869" y="19043"/>
                  </a:lnTo>
                  <a:lnTo>
                    <a:pt x="15688" y="18922"/>
                  </a:lnTo>
                  <a:lnTo>
                    <a:pt x="15527" y="18822"/>
                  </a:lnTo>
                  <a:lnTo>
                    <a:pt x="15166" y="18621"/>
                  </a:lnTo>
                  <a:lnTo>
                    <a:pt x="14784" y="18460"/>
                  </a:lnTo>
                  <a:lnTo>
                    <a:pt x="14383" y="18340"/>
                  </a:lnTo>
                  <a:lnTo>
                    <a:pt x="13961" y="18219"/>
                  </a:lnTo>
                  <a:lnTo>
                    <a:pt x="13137" y="18038"/>
                  </a:lnTo>
                  <a:lnTo>
                    <a:pt x="12273" y="17858"/>
                  </a:lnTo>
                  <a:lnTo>
                    <a:pt x="11872" y="17757"/>
                  </a:lnTo>
                  <a:lnTo>
                    <a:pt x="11490" y="17617"/>
                  </a:lnTo>
                  <a:lnTo>
                    <a:pt x="11128" y="17456"/>
                  </a:lnTo>
                  <a:lnTo>
                    <a:pt x="10948" y="17376"/>
                  </a:lnTo>
                  <a:lnTo>
                    <a:pt x="10787" y="17275"/>
                  </a:lnTo>
                  <a:lnTo>
                    <a:pt x="10626" y="17155"/>
                  </a:lnTo>
                  <a:lnTo>
                    <a:pt x="10486" y="17034"/>
                  </a:lnTo>
                  <a:lnTo>
                    <a:pt x="10345" y="16893"/>
                  </a:lnTo>
                  <a:lnTo>
                    <a:pt x="10224" y="16733"/>
                  </a:lnTo>
                  <a:lnTo>
                    <a:pt x="10104" y="16552"/>
                  </a:lnTo>
                  <a:lnTo>
                    <a:pt x="10004" y="16371"/>
                  </a:lnTo>
                  <a:lnTo>
                    <a:pt x="9903" y="16170"/>
                  </a:lnTo>
                  <a:lnTo>
                    <a:pt x="9843" y="15969"/>
                  </a:lnTo>
                  <a:lnTo>
                    <a:pt x="9783" y="15748"/>
                  </a:lnTo>
                  <a:lnTo>
                    <a:pt x="9742" y="15527"/>
                  </a:lnTo>
                  <a:lnTo>
                    <a:pt x="9702" y="15307"/>
                  </a:lnTo>
                  <a:lnTo>
                    <a:pt x="9682" y="15086"/>
                  </a:lnTo>
                  <a:lnTo>
                    <a:pt x="9682" y="14624"/>
                  </a:lnTo>
                  <a:lnTo>
                    <a:pt x="9702" y="14141"/>
                  </a:lnTo>
                  <a:lnTo>
                    <a:pt x="9742" y="13659"/>
                  </a:lnTo>
                  <a:lnTo>
                    <a:pt x="9803" y="13197"/>
                  </a:lnTo>
                  <a:lnTo>
                    <a:pt x="9843" y="12715"/>
                  </a:lnTo>
                  <a:lnTo>
                    <a:pt x="9863" y="12213"/>
                  </a:lnTo>
                  <a:lnTo>
                    <a:pt x="9843" y="11711"/>
                  </a:lnTo>
                  <a:lnTo>
                    <a:pt x="9823" y="11450"/>
                  </a:lnTo>
                  <a:lnTo>
                    <a:pt x="9803" y="11209"/>
                  </a:lnTo>
                  <a:lnTo>
                    <a:pt x="9742" y="10948"/>
                  </a:lnTo>
                  <a:lnTo>
                    <a:pt x="9682" y="10707"/>
                  </a:lnTo>
                  <a:lnTo>
                    <a:pt x="9602" y="10486"/>
                  </a:lnTo>
                  <a:lnTo>
                    <a:pt x="9521" y="10265"/>
                  </a:lnTo>
                  <a:lnTo>
                    <a:pt x="9401" y="10044"/>
                  </a:lnTo>
                  <a:lnTo>
                    <a:pt x="9260" y="9843"/>
                  </a:lnTo>
                  <a:lnTo>
                    <a:pt x="9100" y="9642"/>
                  </a:lnTo>
                  <a:lnTo>
                    <a:pt x="8919" y="9461"/>
                  </a:lnTo>
                  <a:lnTo>
                    <a:pt x="8638" y="9260"/>
                  </a:lnTo>
                  <a:lnTo>
                    <a:pt x="8356" y="9100"/>
                  </a:lnTo>
                  <a:lnTo>
                    <a:pt x="8055" y="8959"/>
                  </a:lnTo>
                  <a:lnTo>
                    <a:pt x="7734" y="8859"/>
                  </a:lnTo>
                  <a:lnTo>
                    <a:pt x="7412" y="8798"/>
                  </a:lnTo>
                  <a:lnTo>
                    <a:pt x="7091" y="8738"/>
                  </a:lnTo>
                  <a:lnTo>
                    <a:pt x="6428" y="8638"/>
                  </a:lnTo>
                  <a:lnTo>
                    <a:pt x="5886" y="8577"/>
                  </a:lnTo>
                  <a:lnTo>
                    <a:pt x="5363" y="8497"/>
                  </a:lnTo>
                  <a:lnTo>
                    <a:pt x="5102" y="8437"/>
                  </a:lnTo>
                  <a:lnTo>
                    <a:pt x="4861" y="8356"/>
                  </a:lnTo>
                  <a:lnTo>
                    <a:pt x="4620" y="8256"/>
                  </a:lnTo>
                  <a:lnTo>
                    <a:pt x="4399" y="8135"/>
                  </a:lnTo>
                  <a:lnTo>
                    <a:pt x="4158" y="7975"/>
                  </a:lnTo>
                  <a:lnTo>
                    <a:pt x="3957" y="7794"/>
                  </a:lnTo>
                  <a:lnTo>
                    <a:pt x="3756" y="7593"/>
                  </a:lnTo>
                  <a:lnTo>
                    <a:pt x="3596" y="7372"/>
                  </a:lnTo>
                  <a:lnTo>
                    <a:pt x="3435" y="7151"/>
                  </a:lnTo>
                  <a:lnTo>
                    <a:pt x="3314" y="6890"/>
                  </a:lnTo>
                  <a:lnTo>
                    <a:pt x="3194" y="6629"/>
                  </a:lnTo>
                  <a:lnTo>
                    <a:pt x="3094" y="6368"/>
                  </a:lnTo>
                  <a:lnTo>
                    <a:pt x="2993" y="6086"/>
                  </a:lnTo>
                  <a:lnTo>
                    <a:pt x="2933" y="5805"/>
                  </a:lnTo>
                  <a:lnTo>
                    <a:pt x="2792" y="5223"/>
                  </a:lnTo>
                  <a:lnTo>
                    <a:pt x="2712" y="4660"/>
                  </a:lnTo>
                  <a:lnTo>
                    <a:pt x="2632" y="4098"/>
                  </a:lnTo>
                  <a:lnTo>
                    <a:pt x="2551" y="3676"/>
                  </a:lnTo>
                  <a:lnTo>
                    <a:pt x="2471" y="3274"/>
                  </a:lnTo>
                  <a:lnTo>
                    <a:pt x="2390" y="2893"/>
                  </a:lnTo>
                  <a:lnTo>
                    <a:pt x="2290" y="2551"/>
                  </a:lnTo>
                  <a:lnTo>
                    <a:pt x="2190" y="2210"/>
                  </a:lnTo>
                  <a:lnTo>
                    <a:pt x="2069" y="1908"/>
                  </a:lnTo>
                  <a:lnTo>
                    <a:pt x="1949" y="1627"/>
                  </a:lnTo>
                  <a:lnTo>
                    <a:pt x="1808" y="1366"/>
                  </a:lnTo>
                  <a:lnTo>
                    <a:pt x="1647" y="1105"/>
                  </a:lnTo>
                  <a:lnTo>
                    <a:pt x="1487" y="884"/>
                  </a:lnTo>
                  <a:lnTo>
                    <a:pt x="1306" y="683"/>
                  </a:lnTo>
                  <a:lnTo>
                    <a:pt x="1125" y="522"/>
                  </a:lnTo>
                  <a:lnTo>
                    <a:pt x="924" y="362"/>
                  </a:lnTo>
                  <a:lnTo>
                    <a:pt x="723" y="221"/>
                  </a:lnTo>
                  <a:lnTo>
                    <a:pt x="502" y="10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69775" y="4266150"/>
              <a:ext cx="1102825" cy="921525"/>
            </a:xfrm>
            <a:custGeom>
              <a:avLst/>
              <a:gdLst/>
              <a:ahLst/>
              <a:cxnLst/>
              <a:rect l="l" t="t" r="r" b="b"/>
              <a:pathLst>
                <a:path w="44113" h="36861" extrusionOk="0">
                  <a:moveTo>
                    <a:pt x="4842" y="0"/>
                  </a:moveTo>
                  <a:lnTo>
                    <a:pt x="4500" y="40"/>
                  </a:lnTo>
                  <a:lnTo>
                    <a:pt x="4159" y="80"/>
                  </a:lnTo>
                  <a:lnTo>
                    <a:pt x="3817" y="161"/>
                  </a:lnTo>
                  <a:lnTo>
                    <a:pt x="3476" y="241"/>
                  </a:lnTo>
                  <a:lnTo>
                    <a:pt x="3154" y="341"/>
                  </a:lnTo>
                  <a:lnTo>
                    <a:pt x="2833" y="462"/>
                  </a:lnTo>
                  <a:lnTo>
                    <a:pt x="2512" y="603"/>
                  </a:lnTo>
                  <a:lnTo>
                    <a:pt x="2210" y="763"/>
                  </a:lnTo>
                  <a:lnTo>
                    <a:pt x="1929" y="944"/>
                  </a:lnTo>
                  <a:lnTo>
                    <a:pt x="1648" y="1145"/>
                  </a:lnTo>
                  <a:lnTo>
                    <a:pt x="1387" y="1346"/>
                  </a:lnTo>
                  <a:lnTo>
                    <a:pt x="1146" y="1587"/>
                  </a:lnTo>
                  <a:lnTo>
                    <a:pt x="925" y="1828"/>
                  </a:lnTo>
                  <a:lnTo>
                    <a:pt x="724" y="2109"/>
                  </a:lnTo>
                  <a:lnTo>
                    <a:pt x="543" y="2390"/>
                  </a:lnTo>
                  <a:lnTo>
                    <a:pt x="382" y="2692"/>
                  </a:lnTo>
                  <a:lnTo>
                    <a:pt x="262" y="2973"/>
                  </a:lnTo>
                  <a:lnTo>
                    <a:pt x="161" y="3294"/>
                  </a:lnTo>
                  <a:lnTo>
                    <a:pt x="101" y="3596"/>
                  </a:lnTo>
                  <a:lnTo>
                    <a:pt x="41" y="3917"/>
                  </a:lnTo>
                  <a:lnTo>
                    <a:pt x="1" y="4238"/>
                  </a:lnTo>
                  <a:lnTo>
                    <a:pt x="1" y="4560"/>
                  </a:lnTo>
                  <a:lnTo>
                    <a:pt x="1" y="4881"/>
                  </a:lnTo>
                  <a:lnTo>
                    <a:pt x="41" y="5203"/>
                  </a:lnTo>
                  <a:lnTo>
                    <a:pt x="81" y="5544"/>
                  </a:lnTo>
                  <a:lnTo>
                    <a:pt x="141" y="5865"/>
                  </a:lnTo>
                  <a:lnTo>
                    <a:pt x="222" y="6187"/>
                  </a:lnTo>
                  <a:lnTo>
                    <a:pt x="302" y="6488"/>
                  </a:lnTo>
                  <a:lnTo>
                    <a:pt x="423" y="6810"/>
                  </a:lnTo>
                  <a:lnTo>
                    <a:pt x="543" y="7111"/>
                  </a:lnTo>
                  <a:lnTo>
                    <a:pt x="664" y="7412"/>
                  </a:lnTo>
                  <a:lnTo>
                    <a:pt x="965" y="7995"/>
                  </a:lnTo>
                  <a:lnTo>
                    <a:pt x="1306" y="8557"/>
                  </a:lnTo>
                  <a:lnTo>
                    <a:pt x="1668" y="9100"/>
                  </a:lnTo>
                  <a:lnTo>
                    <a:pt x="2050" y="9622"/>
                  </a:lnTo>
                  <a:lnTo>
                    <a:pt x="2451" y="10144"/>
                  </a:lnTo>
                  <a:lnTo>
                    <a:pt x="2853" y="10666"/>
                  </a:lnTo>
                  <a:lnTo>
                    <a:pt x="3657" y="11691"/>
                  </a:lnTo>
                  <a:lnTo>
                    <a:pt x="4078" y="12233"/>
                  </a:lnTo>
                  <a:lnTo>
                    <a:pt x="4480" y="12796"/>
                  </a:lnTo>
                  <a:lnTo>
                    <a:pt x="5264" y="13941"/>
                  </a:lnTo>
                  <a:lnTo>
                    <a:pt x="6007" y="15106"/>
                  </a:lnTo>
                  <a:lnTo>
                    <a:pt x="6730" y="16271"/>
                  </a:lnTo>
                  <a:lnTo>
                    <a:pt x="7433" y="17476"/>
                  </a:lnTo>
                  <a:lnTo>
                    <a:pt x="8116" y="18681"/>
                  </a:lnTo>
                  <a:lnTo>
                    <a:pt x="9482" y="21092"/>
                  </a:lnTo>
                  <a:lnTo>
                    <a:pt x="10185" y="22277"/>
                  </a:lnTo>
                  <a:lnTo>
                    <a:pt x="10888" y="23462"/>
                  </a:lnTo>
                  <a:lnTo>
                    <a:pt x="11611" y="24627"/>
                  </a:lnTo>
                  <a:lnTo>
                    <a:pt x="12374" y="25772"/>
                  </a:lnTo>
                  <a:lnTo>
                    <a:pt x="12776" y="26334"/>
                  </a:lnTo>
                  <a:lnTo>
                    <a:pt x="13178" y="26897"/>
                  </a:lnTo>
                  <a:lnTo>
                    <a:pt x="13580" y="27439"/>
                  </a:lnTo>
                  <a:lnTo>
                    <a:pt x="14001" y="27982"/>
                  </a:lnTo>
                  <a:lnTo>
                    <a:pt x="14443" y="28524"/>
                  </a:lnTo>
                  <a:lnTo>
                    <a:pt x="14885" y="29046"/>
                  </a:lnTo>
                  <a:lnTo>
                    <a:pt x="15347" y="29548"/>
                  </a:lnTo>
                  <a:lnTo>
                    <a:pt x="15829" y="30051"/>
                  </a:lnTo>
                  <a:lnTo>
                    <a:pt x="16432" y="30633"/>
                  </a:lnTo>
                  <a:lnTo>
                    <a:pt x="17095" y="31216"/>
                  </a:lnTo>
                  <a:lnTo>
                    <a:pt x="17778" y="31738"/>
                  </a:lnTo>
                  <a:lnTo>
                    <a:pt x="18501" y="32260"/>
                  </a:lnTo>
                  <a:lnTo>
                    <a:pt x="19264" y="32742"/>
                  </a:lnTo>
                  <a:lnTo>
                    <a:pt x="20048" y="33204"/>
                  </a:lnTo>
                  <a:lnTo>
                    <a:pt x="20851" y="33646"/>
                  </a:lnTo>
                  <a:lnTo>
                    <a:pt x="21695" y="34048"/>
                  </a:lnTo>
                  <a:lnTo>
                    <a:pt x="22559" y="34430"/>
                  </a:lnTo>
                  <a:lnTo>
                    <a:pt x="23442" y="34771"/>
                  </a:lnTo>
                  <a:lnTo>
                    <a:pt x="24346" y="35092"/>
                  </a:lnTo>
                  <a:lnTo>
                    <a:pt x="25270" y="35394"/>
                  </a:lnTo>
                  <a:lnTo>
                    <a:pt x="26194" y="35655"/>
                  </a:lnTo>
                  <a:lnTo>
                    <a:pt x="27159" y="35896"/>
                  </a:lnTo>
                  <a:lnTo>
                    <a:pt x="28103" y="36117"/>
                  </a:lnTo>
                  <a:lnTo>
                    <a:pt x="29087" y="36298"/>
                  </a:lnTo>
                  <a:lnTo>
                    <a:pt x="30051" y="36458"/>
                  </a:lnTo>
                  <a:lnTo>
                    <a:pt x="31035" y="36599"/>
                  </a:lnTo>
                  <a:lnTo>
                    <a:pt x="32020" y="36699"/>
                  </a:lnTo>
                  <a:lnTo>
                    <a:pt x="33004" y="36780"/>
                  </a:lnTo>
                  <a:lnTo>
                    <a:pt x="33968" y="36840"/>
                  </a:lnTo>
                  <a:lnTo>
                    <a:pt x="34952" y="36860"/>
                  </a:lnTo>
                  <a:lnTo>
                    <a:pt x="35917" y="36860"/>
                  </a:lnTo>
                  <a:lnTo>
                    <a:pt x="36881" y="36820"/>
                  </a:lnTo>
                  <a:lnTo>
                    <a:pt x="37845" y="36760"/>
                  </a:lnTo>
                  <a:lnTo>
                    <a:pt x="38769" y="36679"/>
                  </a:lnTo>
                  <a:lnTo>
                    <a:pt x="39693" y="36559"/>
                  </a:lnTo>
                  <a:lnTo>
                    <a:pt x="40617" y="36418"/>
                  </a:lnTo>
                  <a:lnTo>
                    <a:pt x="41501" y="36257"/>
                  </a:lnTo>
                  <a:lnTo>
                    <a:pt x="42365" y="36057"/>
                  </a:lnTo>
                  <a:lnTo>
                    <a:pt x="43208" y="35836"/>
                  </a:lnTo>
                  <a:lnTo>
                    <a:pt x="44032" y="35574"/>
                  </a:lnTo>
                  <a:lnTo>
                    <a:pt x="44092" y="34791"/>
                  </a:lnTo>
                  <a:lnTo>
                    <a:pt x="44112" y="33988"/>
                  </a:lnTo>
                  <a:lnTo>
                    <a:pt x="44092" y="33164"/>
                  </a:lnTo>
                  <a:lnTo>
                    <a:pt x="44052" y="32361"/>
                  </a:lnTo>
                  <a:lnTo>
                    <a:pt x="43972" y="31537"/>
                  </a:lnTo>
                  <a:lnTo>
                    <a:pt x="43871" y="30713"/>
                  </a:lnTo>
                  <a:lnTo>
                    <a:pt x="43751" y="29890"/>
                  </a:lnTo>
                  <a:lnTo>
                    <a:pt x="43590" y="29066"/>
                  </a:lnTo>
                  <a:lnTo>
                    <a:pt x="43409" y="28263"/>
                  </a:lnTo>
                  <a:lnTo>
                    <a:pt x="43188" y="27439"/>
                  </a:lnTo>
                  <a:lnTo>
                    <a:pt x="42967" y="26616"/>
                  </a:lnTo>
                  <a:lnTo>
                    <a:pt x="42706" y="25792"/>
                  </a:lnTo>
                  <a:lnTo>
                    <a:pt x="42425" y="24989"/>
                  </a:lnTo>
                  <a:lnTo>
                    <a:pt x="42103" y="24185"/>
                  </a:lnTo>
                  <a:lnTo>
                    <a:pt x="41782" y="23382"/>
                  </a:lnTo>
                  <a:lnTo>
                    <a:pt x="41420" y="22598"/>
                  </a:lnTo>
                  <a:lnTo>
                    <a:pt x="41059" y="21815"/>
                  </a:lnTo>
                  <a:lnTo>
                    <a:pt x="40657" y="21051"/>
                  </a:lnTo>
                  <a:lnTo>
                    <a:pt x="40235" y="20288"/>
                  </a:lnTo>
                  <a:lnTo>
                    <a:pt x="39813" y="19545"/>
                  </a:lnTo>
                  <a:lnTo>
                    <a:pt x="39351" y="18822"/>
                  </a:lnTo>
                  <a:lnTo>
                    <a:pt x="38889" y="18099"/>
                  </a:lnTo>
                  <a:lnTo>
                    <a:pt x="38387" y="17416"/>
                  </a:lnTo>
                  <a:lnTo>
                    <a:pt x="37885" y="16733"/>
                  </a:lnTo>
                  <a:lnTo>
                    <a:pt x="37363" y="16070"/>
                  </a:lnTo>
                  <a:lnTo>
                    <a:pt x="36820" y="15427"/>
                  </a:lnTo>
                  <a:lnTo>
                    <a:pt x="36278" y="14804"/>
                  </a:lnTo>
                  <a:lnTo>
                    <a:pt x="35716" y="14202"/>
                  </a:lnTo>
                  <a:lnTo>
                    <a:pt x="35133" y="13619"/>
                  </a:lnTo>
                  <a:lnTo>
                    <a:pt x="34531" y="13057"/>
                  </a:lnTo>
                  <a:lnTo>
                    <a:pt x="33928" y="12534"/>
                  </a:lnTo>
                  <a:lnTo>
                    <a:pt x="33305" y="12032"/>
                  </a:lnTo>
                  <a:lnTo>
                    <a:pt x="32683" y="11550"/>
                  </a:lnTo>
                  <a:lnTo>
                    <a:pt x="32040" y="11088"/>
                  </a:lnTo>
                  <a:lnTo>
                    <a:pt x="31397" y="10626"/>
                  </a:lnTo>
                  <a:lnTo>
                    <a:pt x="30754" y="10184"/>
                  </a:lnTo>
                  <a:lnTo>
                    <a:pt x="30091" y="9762"/>
                  </a:lnTo>
                  <a:lnTo>
                    <a:pt x="29408" y="9341"/>
                  </a:lnTo>
                  <a:lnTo>
                    <a:pt x="28745" y="8919"/>
                  </a:lnTo>
                  <a:lnTo>
                    <a:pt x="28062" y="8537"/>
                  </a:lnTo>
                  <a:lnTo>
                    <a:pt x="26676" y="7774"/>
                  </a:lnTo>
                  <a:lnTo>
                    <a:pt x="25270" y="7051"/>
                  </a:lnTo>
                  <a:lnTo>
                    <a:pt x="23844" y="6348"/>
                  </a:lnTo>
                  <a:lnTo>
                    <a:pt x="22418" y="5705"/>
                  </a:lnTo>
                  <a:lnTo>
                    <a:pt x="20952" y="5062"/>
                  </a:lnTo>
                  <a:lnTo>
                    <a:pt x="19485" y="4459"/>
                  </a:lnTo>
                  <a:lnTo>
                    <a:pt x="17999" y="3877"/>
                  </a:lnTo>
                  <a:lnTo>
                    <a:pt x="16512" y="3314"/>
                  </a:lnTo>
                  <a:lnTo>
                    <a:pt x="15026" y="2772"/>
                  </a:lnTo>
                  <a:lnTo>
                    <a:pt x="13519" y="2230"/>
                  </a:lnTo>
                  <a:lnTo>
                    <a:pt x="10526" y="1185"/>
                  </a:lnTo>
                  <a:lnTo>
                    <a:pt x="9221" y="743"/>
                  </a:lnTo>
                  <a:lnTo>
                    <a:pt x="8558" y="542"/>
                  </a:lnTo>
                  <a:lnTo>
                    <a:pt x="7895" y="341"/>
                  </a:lnTo>
                  <a:lnTo>
                    <a:pt x="7232" y="201"/>
                  </a:lnTo>
                  <a:lnTo>
                    <a:pt x="6549" y="80"/>
                  </a:lnTo>
                  <a:lnTo>
                    <a:pt x="6208" y="40"/>
                  </a:lnTo>
                  <a:lnTo>
                    <a:pt x="5886" y="20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rgbClr val="5E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356650" y="4365575"/>
              <a:ext cx="1005400" cy="778400"/>
            </a:xfrm>
            <a:custGeom>
              <a:avLst/>
              <a:gdLst/>
              <a:ahLst/>
              <a:cxnLst/>
              <a:rect l="l" t="t" r="r" b="b"/>
              <a:pathLst>
                <a:path w="40216" h="31136" extrusionOk="0">
                  <a:moveTo>
                    <a:pt x="141" y="0"/>
                  </a:moveTo>
                  <a:lnTo>
                    <a:pt x="61" y="40"/>
                  </a:lnTo>
                  <a:lnTo>
                    <a:pt x="21" y="101"/>
                  </a:lnTo>
                  <a:lnTo>
                    <a:pt x="1" y="181"/>
                  </a:lnTo>
                  <a:lnTo>
                    <a:pt x="1" y="261"/>
                  </a:lnTo>
                  <a:lnTo>
                    <a:pt x="41" y="322"/>
                  </a:lnTo>
                  <a:lnTo>
                    <a:pt x="101" y="382"/>
                  </a:lnTo>
                  <a:lnTo>
                    <a:pt x="1065" y="864"/>
                  </a:lnTo>
                  <a:lnTo>
                    <a:pt x="1989" y="1366"/>
                  </a:lnTo>
                  <a:lnTo>
                    <a:pt x="2913" y="1909"/>
                  </a:lnTo>
                  <a:lnTo>
                    <a:pt x="3837" y="2451"/>
                  </a:lnTo>
                  <a:lnTo>
                    <a:pt x="4741" y="3013"/>
                  </a:lnTo>
                  <a:lnTo>
                    <a:pt x="5625" y="3616"/>
                  </a:lnTo>
                  <a:lnTo>
                    <a:pt x="6509" y="4199"/>
                  </a:lnTo>
                  <a:lnTo>
                    <a:pt x="7393" y="4821"/>
                  </a:lnTo>
                  <a:lnTo>
                    <a:pt x="8257" y="5444"/>
                  </a:lnTo>
                  <a:lnTo>
                    <a:pt x="9100" y="6067"/>
                  </a:lnTo>
                  <a:lnTo>
                    <a:pt x="10808" y="7352"/>
                  </a:lnTo>
                  <a:lnTo>
                    <a:pt x="12475" y="8658"/>
                  </a:lnTo>
                  <a:lnTo>
                    <a:pt x="14142" y="9964"/>
                  </a:lnTo>
                  <a:lnTo>
                    <a:pt x="15870" y="11329"/>
                  </a:lnTo>
                  <a:lnTo>
                    <a:pt x="17758" y="12836"/>
                  </a:lnTo>
                  <a:lnTo>
                    <a:pt x="21836" y="16150"/>
                  </a:lnTo>
                  <a:lnTo>
                    <a:pt x="26094" y="19646"/>
                  </a:lnTo>
                  <a:lnTo>
                    <a:pt x="30232" y="23060"/>
                  </a:lnTo>
                  <a:lnTo>
                    <a:pt x="37021" y="28705"/>
                  </a:lnTo>
                  <a:lnTo>
                    <a:pt x="39874" y="31095"/>
                  </a:lnTo>
                  <a:lnTo>
                    <a:pt x="39934" y="31135"/>
                  </a:lnTo>
                  <a:lnTo>
                    <a:pt x="40014" y="31135"/>
                  </a:lnTo>
                  <a:lnTo>
                    <a:pt x="40095" y="31115"/>
                  </a:lnTo>
                  <a:lnTo>
                    <a:pt x="40155" y="31075"/>
                  </a:lnTo>
                  <a:lnTo>
                    <a:pt x="40195" y="30995"/>
                  </a:lnTo>
                  <a:lnTo>
                    <a:pt x="40215" y="30915"/>
                  </a:lnTo>
                  <a:lnTo>
                    <a:pt x="40175" y="30854"/>
                  </a:lnTo>
                  <a:lnTo>
                    <a:pt x="40135" y="30794"/>
                  </a:lnTo>
                  <a:lnTo>
                    <a:pt x="37262" y="28404"/>
                  </a:lnTo>
                  <a:lnTo>
                    <a:pt x="30473" y="22759"/>
                  </a:lnTo>
                  <a:lnTo>
                    <a:pt x="26335" y="19324"/>
                  </a:lnTo>
                  <a:lnTo>
                    <a:pt x="22077" y="15849"/>
                  </a:lnTo>
                  <a:lnTo>
                    <a:pt x="17999" y="12535"/>
                  </a:lnTo>
                  <a:lnTo>
                    <a:pt x="16111" y="11008"/>
                  </a:lnTo>
                  <a:lnTo>
                    <a:pt x="14383" y="9642"/>
                  </a:lnTo>
                  <a:lnTo>
                    <a:pt x="12716" y="8336"/>
                  </a:lnTo>
                  <a:lnTo>
                    <a:pt x="11049" y="7031"/>
                  </a:lnTo>
                  <a:lnTo>
                    <a:pt x="9341" y="5745"/>
                  </a:lnTo>
                  <a:lnTo>
                    <a:pt x="8478" y="5102"/>
                  </a:lnTo>
                  <a:lnTo>
                    <a:pt x="7614" y="4480"/>
                  </a:lnTo>
                  <a:lnTo>
                    <a:pt x="6730" y="3877"/>
                  </a:lnTo>
                  <a:lnTo>
                    <a:pt x="5846" y="3274"/>
                  </a:lnTo>
                  <a:lnTo>
                    <a:pt x="4942" y="2672"/>
                  </a:lnTo>
                  <a:lnTo>
                    <a:pt x="4038" y="2109"/>
                  </a:lnTo>
                  <a:lnTo>
                    <a:pt x="3114" y="1547"/>
                  </a:lnTo>
                  <a:lnTo>
                    <a:pt x="2190" y="1025"/>
                  </a:lnTo>
                  <a:lnTo>
                    <a:pt x="1246" y="502"/>
                  </a:lnTo>
                  <a:lnTo>
                    <a:pt x="282" y="2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8383275" y="4350000"/>
              <a:ext cx="84400" cy="98950"/>
            </a:xfrm>
            <a:custGeom>
              <a:avLst/>
              <a:gdLst/>
              <a:ahLst/>
              <a:cxnLst/>
              <a:rect l="l" t="t" r="r" b="b"/>
              <a:pathLst>
                <a:path w="3376" h="3958" extrusionOk="0">
                  <a:moveTo>
                    <a:pt x="2491" y="1"/>
                  </a:moveTo>
                  <a:lnTo>
                    <a:pt x="2411" y="41"/>
                  </a:lnTo>
                  <a:lnTo>
                    <a:pt x="2351" y="101"/>
                  </a:lnTo>
                  <a:lnTo>
                    <a:pt x="2330" y="161"/>
                  </a:lnTo>
                  <a:lnTo>
                    <a:pt x="2330" y="242"/>
                  </a:lnTo>
                  <a:lnTo>
                    <a:pt x="2933" y="2953"/>
                  </a:lnTo>
                  <a:lnTo>
                    <a:pt x="141" y="3576"/>
                  </a:lnTo>
                  <a:lnTo>
                    <a:pt x="81" y="3596"/>
                  </a:lnTo>
                  <a:lnTo>
                    <a:pt x="20" y="3656"/>
                  </a:lnTo>
                  <a:lnTo>
                    <a:pt x="0" y="3737"/>
                  </a:lnTo>
                  <a:lnTo>
                    <a:pt x="0" y="3817"/>
                  </a:lnTo>
                  <a:lnTo>
                    <a:pt x="20" y="3877"/>
                  </a:lnTo>
                  <a:lnTo>
                    <a:pt x="61" y="3918"/>
                  </a:lnTo>
                  <a:lnTo>
                    <a:pt x="121" y="3958"/>
                  </a:lnTo>
                  <a:lnTo>
                    <a:pt x="241" y="3958"/>
                  </a:lnTo>
                  <a:lnTo>
                    <a:pt x="3214" y="3295"/>
                  </a:lnTo>
                  <a:lnTo>
                    <a:pt x="3295" y="3255"/>
                  </a:lnTo>
                  <a:lnTo>
                    <a:pt x="3335" y="3194"/>
                  </a:lnTo>
                  <a:lnTo>
                    <a:pt x="3375" y="3134"/>
                  </a:lnTo>
                  <a:lnTo>
                    <a:pt x="3375" y="3054"/>
                  </a:lnTo>
                  <a:lnTo>
                    <a:pt x="2712" y="161"/>
                  </a:lnTo>
                  <a:lnTo>
                    <a:pt x="2692" y="81"/>
                  </a:lnTo>
                  <a:lnTo>
                    <a:pt x="2632" y="41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8473675" y="4370600"/>
              <a:ext cx="194350" cy="247100"/>
            </a:xfrm>
            <a:custGeom>
              <a:avLst/>
              <a:gdLst/>
              <a:ahLst/>
              <a:cxnLst/>
              <a:rect l="l" t="t" r="r" b="b"/>
              <a:pathLst>
                <a:path w="7774" h="9884" extrusionOk="0">
                  <a:moveTo>
                    <a:pt x="5765" y="0"/>
                  </a:moveTo>
                  <a:lnTo>
                    <a:pt x="5705" y="20"/>
                  </a:lnTo>
                  <a:lnTo>
                    <a:pt x="5645" y="81"/>
                  </a:lnTo>
                  <a:lnTo>
                    <a:pt x="5624" y="161"/>
                  </a:lnTo>
                  <a:lnTo>
                    <a:pt x="5624" y="241"/>
                  </a:lnTo>
                  <a:lnTo>
                    <a:pt x="7332" y="7874"/>
                  </a:lnTo>
                  <a:lnTo>
                    <a:pt x="161" y="9481"/>
                  </a:lnTo>
                  <a:lnTo>
                    <a:pt x="80" y="9521"/>
                  </a:lnTo>
                  <a:lnTo>
                    <a:pt x="20" y="9582"/>
                  </a:lnTo>
                  <a:lnTo>
                    <a:pt x="0" y="9642"/>
                  </a:lnTo>
                  <a:lnTo>
                    <a:pt x="0" y="9722"/>
                  </a:lnTo>
                  <a:lnTo>
                    <a:pt x="20" y="9783"/>
                  </a:lnTo>
                  <a:lnTo>
                    <a:pt x="80" y="9843"/>
                  </a:lnTo>
                  <a:lnTo>
                    <a:pt x="121" y="9863"/>
                  </a:lnTo>
                  <a:lnTo>
                    <a:pt x="201" y="9883"/>
                  </a:lnTo>
                  <a:lnTo>
                    <a:pt x="241" y="9883"/>
                  </a:lnTo>
                  <a:lnTo>
                    <a:pt x="7613" y="8216"/>
                  </a:lnTo>
                  <a:lnTo>
                    <a:pt x="7693" y="8196"/>
                  </a:lnTo>
                  <a:lnTo>
                    <a:pt x="7754" y="8135"/>
                  </a:lnTo>
                  <a:lnTo>
                    <a:pt x="7774" y="8055"/>
                  </a:lnTo>
                  <a:lnTo>
                    <a:pt x="7774" y="7975"/>
                  </a:lnTo>
                  <a:lnTo>
                    <a:pt x="6006" y="141"/>
                  </a:lnTo>
                  <a:lnTo>
                    <a:pt x="5986" y="81"/>
                  </a:lnTo>
                  <a:lnTo>
                    <a:pt x="5926" y="20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8655450" y="4474050"/>
              <a:ext cx="247100" cy="368125"/>
            </a:xfrm>
            <a:custGeom>
              <a:avLst/>
              <a:gdLst/>
              <a:ahLst/>
              <a:cxnLst/>
              <a:rect l="l" t="t" r="r" b="b"/>
              <a:pathLst>
                <a:path w="9884" h="14725" extrusionOk="0">
                  <a:moveTo>
                    <a:pt x="9622" y="0"/>
                  </a:moveTo>
                  <a:lnTo>
                    <a:pt x="9542" y="20"/>
                  </a:lnTo>
                  <a:lnTo>
                    <a:pt x="9482" y="60"/>
                  </a:lnTo>
                  <a:lnTo>
                    <a:pt x="9442" y="121"/>
                  </a:lnTo>
                  <a:lnTo>
                    <a:pt x="9422" y="201"/>
                  </a:lnTo>
                  <a:lnTo>
                    <a:pt x="9502" y="11149"/>
                  </a:lnTo>
                  <a:lnTo>
                    <a:pt x="141" y="14322"/>
                  </a:lnTo>
                  <a:lnTo>
                    <a:pt x="61" y="14362"/>
                  </a:lnTo>
                  <a:lnTo>
                    <a:pt x="21" y="14423"/>
                  </a:lnTo>
                  <a:lnTo>
                    <a:pt x="1" y="14503"/>
                  </a:lnTo>
                  <a:lnTo>
                    <a:pt x="21" y="14583"/>
                  </a:lnTo>
                  <a:lnTo>
                    <a:pt x="41" y="14644"/>
                  </a:lnTo>
                  <a:lnTo>
                    <a:pt x="81" y="14684"/>
                  </a:lnTo>
                  <a:lnTo>
                    <a:pt x="141" y="14704"/>
                  </a:lnTo>
                  <a:lnTo>
                    <a:pt x="202" y="14724"/>
                  </a:lnTo>
                  <a:lnTo>
                    <a:pt x="262" y="14704"/>
                  </a:lnTo>
                  <a:lnTo>
                    <a:pt x="9763" y="11470"/>
                  </a:lnTo>
                  <a:lnTo>
                    <a:pt x="9803" y="11450"/>
                  </a:lnTo>
                  <a:lnTo>
                    <a:pt x="9863" y="11410"/>
                  </a:lnTo>
                  <a:lnTo>
                    <a:pt x="9884" y="11349"/>
                  </a:lnTo>
                  <a:lnTo>
                    <a:pt x="9884" y="11289"/>
                  </a:lnTo>
                  <a:lnTo>
                    <a:pt x="9823" y="201"/>
                  </a:lnTo>
                  <a:lnTo>
                    <a:pt x="9803" y="121"/>
                  </a:lnTo>
                  <a:lnTo>
                    <a:pt x="9763" y="60"/>
                  </a:lnTo>
                  <a:lnTo>
                    <a:pt x="9703" y="20"/>
                  </a:lnTo>
                  <a:lnTo>
                    <a:pt x="9622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8875900" y="4683450"/>
              <a:ext cx="282750" cy="361100"/>
            </a:xfrm>
            <a:custGeom>
              <a:avLst/>
              <a:gdLst/>
              <a:ahLst/>
              <a:cxnLst/>
              <a:rect l="l" t="t" r="r" b="b"/>
              <a:pathLst>
                <a:path w="11310" h="14444" extrusionOk="0">
                  <a:moveTo>
                    <a:pt x="11129" y="0"/>
                  </a:moveTo>
                  <a:lnTo>
                    <a:pt x="11049" y="21"/>
                  </a:lnTo>
                  <a:lnTo>
                    <a:pt x="10989" y="61"/>
                  </a:lnTo>
                  <a:lnTo>
                    <a:pt x="10928" y="121"/>
                  </a:lnTo>
                  <a:lnTo>
                    <a:pt x="10908" y="201"/>
                  </a:lnTo>
                  <a:lnTo>
                    <a:pt x="10647" y="10968"/>
                  </a:lnTo>
                  <a:lnTo>
                    <a:pt x="142" y="14062"/>
                  </a:lnTo>
                  <a:lnTo>
                    <a:pt x="61" y="14082"/>
                  </a:lnTo>
                  <a:lnTo>
                    <a:pt x="21" y="14142"/>
                  </a:lnTo>
                  <a:lnTo>
                    <a:pt x="1" y="14222"/>
                  </a:lnTo>
                  <a:lnTo>
                    <a:pt x="1" y="14303"/>
                  </a:lnTo>
                  <a:lnTo>
                    <a:pt x="21" y="14363"/>
                  </a:lnTo>
                  <a:lnTo>
                    <a:pt x="81" y="14403"/>
                  </a:lnTo>
                  <a:lnTo>
                    <a:pt x="121" y="14443"/>
                  </a:lnTo>
                  <a:lnTo>
                    <a:pt x="242" y="14443"/>
                  </a:lnTo>
                  <a:lnTo>
                    <a:pt x="10888" y="11310"/>
                  </a:lnTo>
                  <a:lnTo>
                    <a:pt x="10948" y="11269"/>
                  </a:lnTo>
                  <a:lnTo>
                    <a:pt x="10989" y="11229"/>
                  </a:lnTo>
                  <a:lnTo>
                    <a:pt x="11029" y="11189"/>
                  </a:lnTo>
                  <a:lnTo>
                    <a:pt x="11029" y="11109"/>
                  </a:lnTo>
                  <a:lnTo>
                    <a:pt x="11310" y="221"/>
                  </a:lnTo>
                  <a:lnTo>
                    <a:pt x="11310" y="141"/>
                  </a:lnTo>
                  <a:lnTo>
                    <a:pt x="11250" y="81"/>
                  </a:lnTo>
                  <a:lnTo>
                    <a:pt x="11189" y="21"/>
                  </a:lnTo>
                  <a:lnTo>
                    <a:pt x="11129" y="0"/>
                  </a:lnTo>
                  <a:close/>
                </a:path>
              </a:pathLst>
            </a:custGeom>
            <a:solidFill>
              <a:srgbClr val="429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25"/>
          <p:cNvGrpSpPr/>
          <p:nvPr/>
        </p:nvGrpSpPr>
        <p:grpSpPr>
          <a:xfrm>
            <a:off x="43050" y="378150"/>
            <a:ext cx="9057900" cy="4584350"/>
            <a:chOff x="43050" y="378150"/>
            <a:chExt cx="9057900" cy="4584350"/>
          </a:xfrm>
        </p:grpSpPr>
        <p:grpSp>
          <p:nvGrpSpPr>
            <p:cNvPr id="1312" name="Google Shape;1312;p25"/>
            <p:cNvGrpSpPr/>
            <p:nvPr/>
          </p:nvGrpSpPr>
          <p:grpSpPr>
            <a:xfrm>
              <a:off x="125517" y="1054571"/>
              <a:ext cx="8878403" cy="3722222"/>
              <a:chOff x="125517" y="1054571"/>
              <a:chExt cx="8878403" cy="3722222"/>
            </a:xfrm>
          </p:grpSpPr>
          <p:sp>
            <p:nvSpPr>
              <p:cNvPr id="1313" name="Google Shape;1313;p25"/>
              <p:cNvSpPr/>
              <p:nvPr/>
            </p:nvSpPr>
            <p:spPr>
              <a:xfrm>
                <a:off x="276025" y="36824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276025" y="1853625"/>
                <a:ext cx="8615100" cy="333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5" name="Google Shape;1315;p25"/>
              <p:cNvGrpSpPr/>
              <p:nvPr/>
            </p:nvGrpSpPr>
            <p:grpSpPr>
              <a:xfrm>
                <a:off x="8710521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316" name="Google Shape;1316;p25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25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8" name="Google Shape;1318;p25"/>
              <p:cNvGrpSpPr/>
              <p:nvPr/>
            </p:nvGrpSpPr>
            <p:grpSpPr>
              <a:xfrm>
                <a:off x="125517" y="1054571"/>
                <a:ext cx="293400" cy="3722222"/>
                <a:chOff x="8710521" y="1196850"/>
                <a:chExt cx="293400" cy="3722222"/>
              </a:xfrm>
            </p:grpSpPr>
            <p:sp>
              <p:nvSpPr>
                <p:cNvPr id="1319" name="Google Shape;1319;p25"/>
                <p:cNvSpPr/>
                <p:nvPr/>
              </p:nvSpPr>
              <p:spPr>
                <a:xfrm>
                  <a:off x="8838600" y="1196850"/>
                  <a:ext cx="77400" cy="3595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5"/>
                <p:cNvSpPr/>
                <p:nvPr/>
              </p:nvSpPr>
              <p:spPr>
                <a:xfrm>
                  <a:off x="8710521" y="4746872"/>
                  <a:ext cx="293400" cy="172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1" name="Google Shape;1321;p25"/>
            <p:cNvGrpSpPr/>
            <p:nvPr/>
          </p:nvGrpSpPr>
          <p:grpSpPr>
            <a:xfrm>
              <a:off x="43050" y="378150"/>
              <a:ext cx="9057900" cy="4584350"/>
              <a:chOff x="35650" y="378150"/>
              <a:chExt cx="9057900" cy="4584350"/>
            </a:xfrm>
          </p:grpSpPr>
          <p:sp>
            <p:nvSpPr>
              <p:cNvPr id="1322" name="Google Shape;1322;p25"/>
              <p:cNvSpPr/>
              <p:nvPr/>
            </p:nvSpPr>
            <p:spPr>
              <a:xfrm>
                <a:off x="35650" y="4587200"/>
                <a:ext cx="9057900" cy="375300"/>
              </a:xfrm>
              <a:prstGeom prst="ellipse">
                <a:avLst/>
              </a:prstGeom>
              <a:solidFill>
                <a:schemeClr val="dk1">
                  <a:alpha val="155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499650" y="378150"/>
                <a:ext cx="8144700" cy="4387200"/>
              </a:xfrm>
              <a:prstGeom prst="roundRect">
                <a:avLst>
                  <a:gd name="adj" fmla="val 5321"/>
                </a:avLst>
              </a:prstGeom>
              <a:solidFill>
                <a:schemeClr val="l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4" name="Google Shape;1324;p25"/>
          <p:cNvGrpSpPr/>
          <p:nvPr/>
        </p:nvGrpSpPr>
        <p:grpSpPr>
          <a:xfrm>
            <a:off x="7511052" y="3659459"/>
            <a:ext cx="919723" cy="908168"/>
            <a:chOff x="1756600" y="-1013525"/>
            <a:chExt cx="1158050" cy="1143500"/>
          </a:xfrm>
        </p:grpSpPr>
        <p:sp>
          <p:nvSpPr>
            <p:cNvPr id="1325" name="Google Shape;1325;p25"/>
            <p:cNvSpPr/>
            <p:nvPr/>
          </p:nvSpPr>
          <p:spPr>
            <a:xfrm>
              <a:off x="1933875" y="-950250"/>
              <a:ext cx="945125" cy="1072175"/>
            </a:xfrm>
            <a:custGeom>
              <a:avLst/>
              <a:gdLst/>
              <a:ahLst/>
              <a:cxnLst/>
              <a:rect l="l" t="t" r="r" b="b"/>
              <a:pathLst>
                <a:path w="37805" h="42887" extrusionOk="0">
                  <a:moveTo>
                    <a:pt x="36117" y="1"/>
                  </a:moveTo>
                  <a:lnTo>
                    <a:pt x="35957" y="21"/>
                  </a:lnTo>
                  <a:lnTo>
                    <a:pt x="35816" y="41"/>
                  </a:lnTo>
                  <a:lnTo>
                    <a:pt x="35675" y="101"/>
                  </a:lnTo>
                  <a:lnTo>
                    <a:pt x="35535" y="141"/>
                  </a:lnTo>
                  <a:lnTo>
                    <a:pt x="35394" y="221"/>
                  </a:lnTo>
                  <a:lnTo>
                    <a:pt x="35253" y="302"/>
                  </a:lnTo>
                  <a:lnTo>
                    <a:pt x="35133" y="402"/>
                  </a:lnTo>
                  <a:lnTo>
                    <a:pt x="35033" y="523"/>
                  </a:lnTo>
                  <a:lnTo>
                    <a:pt x="34932" y="643"/>
                  </a:lnTo>
                  <a:lnTo>
                    <a:pt x="34832" y="784"/>
                  </a:lnTo>
                  <a:lnTo>
                    <a:pt x="23402" y="19967"/>
                  </a:lnTo>
                  <a:lnTo>
                    <a:pt x="18320" y="11410"/>
                  </a:lnTo>
                  <a:lnTo>
                    <a:pt x="18199" y="11229"/>
                  </a:lnTo>
                  <a:lnTo>
                    <a:pt x="18059" y="11069"/>
                  </a:lnTo>
                  <a:lnTo>
                    <a:pt x="17898" y="10948"/>
                  </a:lnTo>
                  <a:lnTo>
                    <a:pt x="17717" y="10828"/>
                  </a:lnTo>
                  <a:lnTo>
                    <a:pt x="17537" y="10747"/>
                  </a:lnTo>
                  <a:lnTo>
                    <a:pt x="17336" y="10667"/>
                  </a:lnTo>
                  <a:lnTo>
                    <a:pt x="17115" y="10647"/>
                  </a:lnTo>
                  <a:lnTo>
                    <a:pt x="16914" y="10627"/>
                  </a:lnTo>
                  <a:lnTo>
                    <a:pt x="16693" y="10647"/>
                  </a:lnTo>
                  <a:lnTo>
                    <a:pt x="16492" y="10687"/>
                  </a:lnTo>
                  <a:lnTo>
                    <a:pt x="16291" y="10767"/>
                  </a:lnTo>
                  <a:lnTo>
                    <a:pt x="16110" y="10868"/>
                  </a:lnTo>
                  <a:lnTo>
                    <a:pt x="15930" y="10988"/>
                  </a:lnTo>
                  <a:lnTo>
                    <a:pt x="15789" y="11129"/>
                  </a:lnTo>
                  <a:lnTo>
                    <a:pt x="15648" y="11290"/>
                  </a:lnTo>
                  <a:lnTo>
                    <a:pt x="15528" y="11470"/>
                  </a:lnTo>
                  <a:lnTo>
                    <a:pt x="181" y="40537"/>
                  </a:lnTo>
                  <a:lnTo>
                    <a:pt x="121" y="40697"/>
                  </a:lnTo>
                  <a:lnTo>
                    <a:pt x="61" y="40838"/>
                  </a:lnTo>
                  <a:lnTo>
                    <a:pt x="21" y="40999"/>
                  </a:lnTo>
                  <a:lnTo>
                    <a:pt x="0" y="41159"/>
                  </a:lnTo>
                  <a:lnTo>
                    <a:pt x="0" y="41300"/>
                  </a:lnTo>
                  <a:lnTo>
                    <a:pt x="21" y="41461"/>
                  </a:lnTo>
                  <a:lnTo>
                    <a:pt x="41" y="41601"/>
                  </a:lnTo>
                  <a:lnTo>
                    <a:pt x="81" y="41762"/>
                  </a:lnTo>
                  <a:lnTo>
                    <a:pt x="121" y="41902"/>
                  </a:lnTo>
                  <a:lnTo>
                    <a:pt x="201" y="42043"/>
                  </a:lnTo>
                  <a:lnTo>
                    <a:pt x="282" y="42184"/>
                  </a:lnTo>
                  <a:lnTo>
                    <a:pt x="362" y="42304"/>
                  </a:lnTo>
                  <a:lnTo>
                    <a:pt x="462" y="42425"/>
                  </a:lnTo>
                  <a:lnTo>
                    <a:pt x="583" y="42525"/>
                  </a:lnTo>
                  <a:lnTo>
                    <a:pt x="724" y="42626"/>
                  </a:lnTo>
                  <a:lnTo>
                    <a:pt x="864" y="42706"/>
                  </a:lnTo>
                  <a:lnTo>
                    <a:pt x="1045" y="42786"/>
                  </a:lnTo>
                  <a:lnTo>
                    <a:pt x="1226" y="42847"/>
                  </a:lnTo>
                  <a:lnTo>
                    <a:pt x="1407" y="42867"/>
                  </a:lnTo>
                  <a:lnTo>
                    <a:pt x="1607" y="42887"/>
                  </a:lnTo>
                  <a:lnTo>
                    <a:pt x="1808" y="42867"/>
                  </a:lnTo>
                  <a:lnTo>
                    <a:pt x="2029" y="42826"/>
                  </a:lnTo>
                  <a:lnTo>
                    <a:pt x="2230" y="42766"/>
                  </a:lnTo>
                  <a:lnTo>
                    <a:pt x="2411" y="42666"/>
                  </a:lnTo>
                  <a:lnTo>
                    <a:pt x="2592" y="42545"/>
                  </a:lnTo>
                  <a:lnTo>
                    <a:pt x="2752" y="42405"/>
                  </a:lnTo>
                  <a:lnTo>
                    <a:pt x="2893" y="42224"/>
                  </a:lnTo>
                  <a:lnTo>
                    <a:pt x="3014" y="42043"/>
                  </a:lnTo>
                  <a:lnTo>
                    <a:pt x="17034" y="15488"/>
                  </a:lnTo>
                  <a:lnTo>
                    <a:pt x="22036" y="23924"/>
                  </a:lnTo>
                  <a:lnTo>
                    <a:pt x="22157" y="24085"/>
                  </a:lnTo>
                  <a:lnTo>
                    <a:pt x="22277" y="24246"/>
                  </a:lnTo>
                  <a:lnTo>
                    <a:pt x="22438" y="24386"/>
                  </a:lnTo>
                  <a:lnTo>
                    <a:pt x="22619" y="24487"/>
                  </a:lnTo>
                  <a:lnTo>
                    <a:pt x="22799" y="24587"/>
                  </a:lnTo>
                  <a:lnTo>
                    <a:pt x="23000" y="24648"/>
                  </a:lnTo>
                  <a:lnTo>
                    <a:pt x="23201" y="24688"/>
                  </a:lnTo>
                  <a:lnTo>
                    <a:pt x="23402" y="24708"/>
                  </a:lnTo>
                  <a:lnTo>
                    <a:pt x="23603" y="24688"/>
                  </a:lnTo>
                  <a:lnTo>
                    <a:pt x="23824" y="24648"/>
                  </a:lnTo>
                  <a:lnTo>
                    <a:pt x="24005" y="24587"/>
                  </a:lnTo>
                  <a:lnTo>
                    <a:pt x="24185" y="24487"/>
                  </a:lnTo>
                  <a:lnTo>
                    <a:pt x="24366" y="24386"/>
                  </a:lnTo>
                  <a:lnTo>
                    <a:pt x="24527" y="24246"/>
                  </a:lnTo>
                  <a:lnTo>
                    <a:pt x="24668" y="24085"/>
                  </a:lnTo>
                  <a:lnTo>
                    <a:pt x="24768" y="23924"/>
                  </a:lnTo>
                  <a:lnTo>
                    <a:pt x="37584" y="2411"/>
                  </a:lnTo>
                  <a:lnTo>
                    <a:pt x="37664" y="2270"/>
                  </a:lnTo>
                  <a:lnTo>
                    <a:pt x="37724" y="2130"/>
                  </a:lnTo>
                  <a:lnTo>
                    <a:pt x="37764" y="1969"/>
                  </a:lnTo>
                  <a:lnTo>
                    <a:pt x="37784" y="1808"/>
                  </a:lnTo>
                  <a:lnTo>
                    <a:pt x="37805" y="1668"/>
                  </a:lnTo>
                  <a:lnTo>
                    <a:pt x="37805" y="1507"/>
                  </a:lnTo>
                  <a:lnTo>
                    <a:pt x="37784" y="1346"/>
                  </a:lnTo>
                  <a:lnTo>
                    <a:pt x="37764" y="1206"/>
                  </a:lnTo>
                  <a:lnTo>
                    <a:pt x="37704" y="1065"/>
                  </a:lnTo>
                  <a:lnTo>
                    <a:pt x="37644" y="925"/>
                  </a:lnTo>
                  <a:lnTo>
                    <a:pt x="37584" y="784"/>
                  </a:lnTo>
                  <a:lnTo>
                    <a:pt x="37503" y="643"/>
                  </a:lnTo>
                  <a:lnTo>
                    <a:pt x="37403" y="523"/>
                  </a:lnTo>
                  <a:lnTo>
                    <a:pt x="37282" y="422"/>
                  </a:lnTo>
                  <a:lnTo>
                    <a:pt x="37162" y="322"/>
                  </a:lnTo>
                  <a:lnTo>
                    <a:pt x="37021" y="221"/>
                  </a:lnTo>
                  <a:lnTo>
                    <a:pt x="36881" y="141"/>
                  </a:lnTo>
                  <a:lnTo>
                    <a:pt x="36740" y="81"/>
                  </a:lnTo>
                  <a:lnTo>
                    <a:pt x="36579" y="41"/>
                  </a:lnTo>
                  <a:lnTo>
                    <a:pt x="36419" y="21"/>
                  </a:lnTo>
                  <a:lnTo>
                    <a:pt x="362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754950" y="-1013525"/>
              <a:ext cx="159700" cy="152700"/>
            </a:xfrm>
            <a:custGeom>
              <a:avLst/>
              <a:gdLst/>
              <a:ahLst/>
              <a:cxnLst/>
              <a:rect l="l" t="t" r="r" b="b"/>
              <a:pathLst>
                <a:path w="6388" h="6108" extrusionOk="0">
                  <a:moveTo>
                    <a:pt x="5022" y="1"/>
                  </a:moveTo>
                  <a:lnTo>
                    <a:pt x="4861" y="21"/>
                  </a:lnTo>
                  <a:lnTo>
                    <a:pt x="4721" y="81"/>
                  </a:lnTo>
                  <a:lnTo>
                    <a:pt x="362" y="2250"/>
                  </a:lnTo>
                  <a:lnTo>
                    <a:pt x="261" y="2311"/>
                  </a:lnTo>
                  <a:lnTo>
                    <a:pt x="201" y="2371"/>
                  </a:lnTo>
                  <a:lnTo>
                    <a:pt x="141" y="2431"/>
                  </a:lnTo>
                  <a:lnTo>
                    <a:pt x="80" y="2491"/>
                  </a:lnTo>
                  <a:lnTo>
                    <a:pt x="20" y="2652"/>
                  </a:lnTo>
                  <a:lnTo>
                    <a:pt x="0" y="2833"/>
                  </a:lnTo>
                  <a:lnTo>
                    <a:pt x="20" y="2994"/>
                  </a:lnTo>
                  <a:lnTo>
                    <a:pt x="80" y="3154"/>
                  </a:lnTo>
                  <a:lnTo>
                    <a:pt x="141" y="3214"/>
                  </a:lnTo>
                  <a:lnTo>
                    <a:pt x="201" y="3295"/>
                  </a:lnTo>
                  <a:lnTo>
                    <a:pt x="261" y="3355"/>
                  </a:lnTo>
                  <a:lnTo>
                    <a:pt x="342" y="3395"/>
                  </a:lnTo>
                  <a:lnTo>
                    <a:pt x="2893" y="4721"/>
                  </a:lnTo>
                  <a:lnTo>
                    <a:pt x="5444" y="6047"/>
                  </a:lnTo>
                  <a:lnTo>
                    <a:pt x="5544" y="6067"/>
                  </a:lnTo>
                  <a:lnTo>
                    <a:pt x="5624" y="6107"/>
                  </a:lnTo>
                  <a:lnTo>
                    <a:pt x="5805" y="6107"/>
                  </a:lnTo>
                  <a:lnTo>
                    <a:pt x="5966" y="6067"/>
                  </a:lnTo>
                  <a:lnTo>
                    <a:pt x="6107" y="5987"/>
                  </a:lnTo>
                  <a:lnTo>
                    <a:pt x="6247" y="5866"/>
                  </a:lnTo>
                  <a:lnTo>
                    <a:pt x="6327" y="5725"/>
                  </a:lnTo>
                  <a:lnTo>
                    <a:pt x="6368" y="5645"/>
                  </a:lnTo>
                  <a:lnTo>
                    <a:pt x="6368" y="5565"/>
                  </a:lnTo>
                  <a:lnTo>
                    <a:pt x="6388" y="5464"/>
                  </a:lnTo>
                  <a:lnTo>
                    <a:pt x="6368" y="5384"/>
                  </a:lnTo>
                  <a:lnTo>
                    <a:pt x="5645" y="543"/>
                  </a:lnTo>
                  <a:lnTo>
                    <a:pt x="5584" y="402"/>
                  </a:lnTo>
                  <a:lnTo>
                    <a:pt x="5524" y="262"/>
                  </a:lnTo>
                  <a:lnTo>
                    <a:pt x="5424" y="161"/>
                  </a:lnTo>
                  <a:lnTo>
                    <a:pt x="5303" y="81"/>
                  </a:lnTo>
                  <a:lnTo>
                    <a:pt x="5162" y="21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1756600" y="-478700"/>
              <a:ext cx="1022475" cy="608675"/>
            </a:xfrm>
            <a:custGeom>
              <a:avLst/>
              <a:gdLst/>
              <a:ahLst/>
              <a:cxnLst/>
              <a:rect l="l" t="t" r="r" b="b"/>
              <a:pathLst>
                <a:path w="40899" h="24347" extrusionOk="0">
                  <a:moveTo>
                    <a:pt x="35796" y="0"/>
                  </a:moveTo>
                  <a:lnTo>
                    <a:pt x="35615" y="21"/>
                  </a:lnTo>
                  <a:lnTo>
                    <a:pt x="35414" y="41"/>
                  </a:lnTo>
                  <a:lnTo>
                    <a:pt x="35234" y="101"/>
                  </a:lnTo>
                  <a:lnTo>
                    <a:pt x="35073" y="161"/>
                  </a:lnTo>
                  <a:lnTo>
                    <a:pt x="34912" y="262"/>
                  </a:lnTo>
                  <a:lnTo>
                    <a:pt x="34752" y="382"/>
                  </a:lnTo>
                  <a:lnTo>
                    <a:pt x="34631" y="503"/>
                  </a:lnTo>
                  <a:lnTo>
                    <a:pt x="34510" y="643"/>
                  </a:lnTo>
                  <a:lnTo>
                    <a:pt x="34390" y="804"/>
                  </a:lnTo>
                  <a:lnTo>
                    <a:pt x="23623" y="19405"/>
                  </a:lnTo>
                  <a:lnTo>
                    <a:pt x="13339" y="3998"/>
                  </a:lnTo>
                  <a:lnTo>
                    <a:pt x="13218" y="3837"/>
                  </a:lnTo>
                  <a:lnTo>
                    <a:pt x="13077" y="3696"/>
                  </a:lnTo>
                  <a:lnTo>
                    <a:pt x="12917" y="3556"/>
                  </a:lnTo>
                  <a:lnTo>
                    <a:pt x="12736" y="3455"/>
                  </a:lnTo>
                  <a:lnTo>
                    <a:pt x="12555" y="3375"/>
                  </a:lnTo>
                  <a:lnTo>
                    <a:pt x="12374" y="3335"/>
                  </a:lnTo>
                  <a:lnTo>
                    <a:pt x="12174" y="3295"/>
                  </a:lnTo>
                  <a:lnTo>
                    <a:pt x="11953" y="3295"/>
                  </a:lnTo>
                  <a:lnTo>
                    <a:pt x="11752" y="3315"/>
                  </a:lnTo>
                  <a:lnTo>
                    <a:pt x="11571" y="3355"/>
                  </a:lnTo>
                  <a:lnTo>
                    <a:pt x="11370" y="3415"/>
                  </a:lnTo>
                  <a:lnTo>
                    <a:pt x="11189" y="3516"/>
                  </a:lnTo>
                  <a:lnTo>
                    <a:pt x="11029" y="3616"/>
                  </a:lnTo>
                  <a:lnTo>
                    <a:pt x="10888" y="3757"/>
                  </a:lnTo>
                  <a:lnTo>
                    <a:pt x="10747" y="3917"/>
                  </a:lnTo>
                  <a:lnTo>
                    <a:pt x="10627" y="4078"/>
                  </a:lnTo>
                  <a:lnTo>
                    <a:pt x="222" y="21936"/>
                  </a:lnTo>
                  <a:lnTo>
                    <a:pt x="141" y="22076"/>
                  </a:lnTo>
                  <a:lnTo>
                    <a:pt x="81" y="22237"/>
                  </a:lnTo>
                  <a:lnTo>
                    <a:pt x="41" y="22378"/>
                  </a:lnTo>
                  <a:lnTo>
                    <a:pt x="1" y="22538"/>
                  </a:lnTo>
                  <a:lnTo>
                    <a:pt x="1" y="22699"/>
                  </a:lnTo>
                  <a:lnTo>
                    <a:pt x="1" y="22840"/>
                  </a:lnTo>
                  <a:lnTo>
                    <a:pt x="21" y="23000"/>
                  </a:lnTo>
                  <a:lnTo>
                    <a:pt x="41" y="23141"/>
                  </a:lnTo>
                  <a:lnTo>
                    <a:pt x="101" y="23302"/>
                  </a:lnTo>
                  <a:lnTo>
                    <a:pt x="161" y="23442"/>
                  </a:lnTo>
                  <a:lnTo>
                    <a:pt x="222" y="23563"/>
                  </a:lnTo>
                  <a:lnTo>
                    <a:pt x="322" y="23703"/>
                  </a:lnTo>
                  <a:lnTo>
                    <a:pt x="423" y="23824"/>
                  </a:lnTo>
                  <a:lnTo>
                    <a:pt x="523" y="23924"/>
                  </a:lnTo>
                  <a:lnTo>
                    <a:pt x="643" y="24025"/>
                  </a:lnTo>
                  <a:lnTo>
                    <a:pt x="784" y="24125"/>
                  </a:lnTo>
                  <a:lnTo>
                    <a:pt x="985" y="24226"/>
                  </a:lnTo>
                  <a:lnTo>
                    <a:pt x="1186" y="24286"/>
                  </a:lnTo>
                  <a:lnTo>
                    <a:pt x="1387" y="24326"/>
                  </a:lnTo>
                  <a:lnTo>
                    <a:pt x="1588" y="24346"/>
                  </a:lnTo>
                  <a:lnTo>
                    <a:pt x="1788" y="24326"/>
                  </a:lnTo>
                  <a:lnTo>
                    <a:pt x="1989" y="24286"/>
                  </a:lnTo>
                  <a:lnTo>
                    <a:pt x="2190" y="24226"/>
                  </a:lnTo>
                  <a:lnTo>
                    <a:pt x="2371" y="24125"/>
                  </a:lnTo>
                  <a:lnTo>
                    <a:pt x="2552" y="24025"/>
                  </a:lnTo>
                  <a:lnTo>
                    <a:pt x="2712" y="23884"/>
                  </a:lnTo>
                  <a:lnTo>
                    <a:pt x="2853" y="23723"/>
                  </a:lnTo>
                  <a:lnTo>
                    <a:pt x="2974" y="23543"/>
                  </a:lnTo>
                  <a:lnTo>
                    <a:pt x="12093" y="7895"/>
                  </a:lnTo>
                  <a:lnTo>
                    <a:pt x="22398" y="23322"/>
                  </a:lnTo>
                  <a:lnTo>
                    <a:pt x="22518" y="23482"/>
                  </a:lnTo>
                  <a:lnTo>
                    <a:pt x="22659" y="23623"/>
                  </a:lnTo>
                  <a:lnTo>
                    <a:pt x="22820" y="23744"/>
                  </a:lnTo>
                  <a:lnTo>
                    <a:pt x="23001" y="23844"/>
                  </a:lnTo>
                  <a:lnTo>
                    <a:pt x="23181" y="23924"/>
                  </a:lnTo>
                  <a:lnTo>
                    <a:pt x="23382" y="23985"/>
                  </a:lnTo>
                  <a:lnTo>
                    <a:pt x="23583" y="24025"/>
                  </a:lnTo>
                  <a:lnTo>
                    <a:pt x="23784" y="24025"/>
                  </a:lnTo>
                  <a:lnTo>
                    <a:pt x="23985" y="24005"/>
                  </a:lnTo>
                  <a:lnTo>
                    <a:pt x="24186" y="23964"/>
                  </a:lnTo>
                  <a:lnTo>
                    <a:pt x="24366" y="23884"/>
                  </a:lnTo>
                  <a:lnTo>
                    <a:pt x="24547" y="23804"/>
                  </a:lnTo>
                  <a:lnTo>
                    <a:pt x="24708" y="23683"/>
                  </a:lnTo>
                  <a:lnTo>
                    <a:pt x="24869" y="23543"/>
                  </a:lnTo>
                  <a:lnTo>
                    <a:pt x="24989" y="23402"/>
                  </a:lnTo>
                  <a:lnTo>
                    <a:pt x="25110" y="23221"/>
                  </a:lnTo>
                  <a:lnTo>
                    <a:pt x="36077" y="4299"/>
                  </a:lnTo>
                  <a:lnTo>
                    <a:pt x="38126" y="6549"/>
                  </a:lnTo>
                  <a:lnTo>
                    <a:pt x="38247" y="6669"/>
                  </a:lnTo>
                  <a:lnTo>
                    <a:pt x="38367" y="6770"/>
                  </a:lnTo>
                  <a:lnTo>
                    <a:pt x="38488" y="6850"/>
                  </a:lnTo>
                  <a:lnTo>
                    <a:pt x="38628" y="6931"/>
                  </a:lnTo>
                  <a:lnTo>
                    <a:pt x="38769" y="6991"/>
                  </a:lnTo>
                  <a:lnTo>
                    <a:pt x="38930" y="7031"/>
                  </a:lnTo>
                  <a:lnTo>
                    <a:pt x="39070" y="7051"/>
                  </a:lnTo>
                  <a:lnTo>
                    <a:pt x="39231" y="7071"/>
                  </a:lnTo>
                  <a:lnTo>
                    <a:pt x="39392" y="7071"/>
                  </a:lnTo>
                  <a:lnTo>
                    <a:pt x="39532" y="7051"/>
                  </a:lnTo>
                  <a:lnTo>
                    <a:pt x="39693" y="7031"/>
                  </a:lnTo>
                  <a:lnTo>
                    <a:pt x="39834" y="6991"/>
                  </a:lnTo>
                  <a:lnTo>
                    <a:pt x="39974" y="6931"/>
                  </a:lnTo>
                  <a:lnTo>
                    <a:pt x="40115" y="6850"/>
                  </a:lnTo>
                  <a:lnTo>
                    <a:pt x="40255" y="6750"/>
                  </a:lnTo>
                  <a:lnTo>
                    <a:pt x="40376" y="6649"/>
                  </a:lnTo>
                  <a:lnTo>
                    <a:pt x="40496" y="6549"/>
                  </a:lnTo>
                  <a:lnTo>
                    <a:pt x="40597" y="6408"/>
                  </a:lnTo>
                  <a:lnTo>
                    <a:pt x="40677" y="6288"/>
                  </a:lnTo>
                  <a:lnTo>
                    <a:pt x="40758" y="6147"/>
                  </a:lnTo>
                  <a:lnTo>
                    <a:pt x="40818" y="6006"/>
                  </a:lnTo>
                  <a:lnTo>
                    <a:pt x="40858" y="5846"/>
                  </a:lnTo>
                  <a:lnTo>
                    <a:pt x="40878" y="5705"/>
                  </a:lnTo>
                  <a:lnTo>
                    <a:pt x="40898" y="5544"/>
                  </a:lnTo>
                  <a:lnTo>
                    <a:pt x="40898" y="5404"/>
                  </a:lnTo>
                  <a:lnTo>
                    <a:pt x="40878" y="5243"/>
                  </a:lnTo>
                  <a:lnTo>
                    <a:pt x="40858" y="5082"/>
                  </a:lnTo>
                  <a:lnTo>
                    <a:pt x="40818" y="4942"/>
                  </a:lnTo>
                  <a:lnTo>
                    <a:pt x="40758" y="4801"/>
                  </a:lnTo>
                  <a:lnTo>
                    <a:pt x="40677" y="4661"/>
                  </a:lnTo>
                  <a:lnTo>
                    <a:pt x="40597" y="4520"/>
                  </a:lnTo>
                  <a:lnTo>
                    <a:pt x="40476" y="4400"/>
                  </a:lnTo>
                  <a:lnTo>
                    <a:pt x="36961" y="523"/>
                  </a:lnTo>
                  <a:lnTo>
                    <a:pt x="36821" y="402"/>
                  </a:lnTo>
                  <a:lnTo>
                    <a:pt x="36680" y="282"/>
                  </a:lnTo>
                  <a:lnTo>
                    <a:pt x="36519" y="181"/>
                  </a:lnTo>
                  <a:lnTo>
                    <a:pt x="36338" y="101"/>
                  </a:lnTo>
                  <a:lnTo>
                    <a:pt x="36178" y="61"/>
                  </a:lnTo>
                  <a:lnTo>
                    <a:pt x="35977" y="21"/>
                  </a:lnTo>
                  <a:lnTo>
                    <a:pt x="357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2672575" y="-393825"/>
              <a:ext cx="149675" cy="153675"/>
            </a:xfrm>
            <a:custGeom>
              <a:avLst/>
              <a:gdLst/>
              <a:ahLst/>
              <a:cxnLst/>
              <a:rect l="l" t="t" r="r" b="b"/>
              <a:pathLst>
                <a:path w="5987" h="6147" extrusionOk="0">
                  <a:moveTo>
                    <a:pt x="5063" y="0"/>
                  </a:moveTo>
                  <a:lnTo>
                    <a:pt x="4982" y="20"/>
                  </a:lnTo>
                  <a:lnTo>
                    <a:pt x="4902" y="40"/>
                  </a:lnTo>
                  <a:lnTo>
                    <a:pt x="4822" y="81"/>
                  </a:lnTo>
                  <a:lnTo>
                    <a:pt x="4741" y="141"/>
                  </a:lnTo>
                  <a:lnTo>
                    <a:pt x="2492" y="1929"/>
                  </a:lnTo>
                  <a:lnTo>
                    <a:pt x="242" y="3716"/>
                  </a:lnTo>
                  <a:lnTo>
                    <a:pt x="182" y="3777"/>
                  </a:lnTo>
                  <a:lnTo>
                    <a:pt x="121" y="3857"/>
                  </a:lnTo>
                  <a:lnTo>
                    <a:pt x="61" y="3937"/>
                  </a:lnTo>
                  <a:lnTo>
                    <a:pt x="41" y="4018"/>
                  </a:lnTo>
                  <a:lnTo>
                    <a:pt x="1" y="4178"/>
                  </a:lnTo>
                  <a:lnTo>
                    <a:pt x="21" y="4339"/>
                  </a:lnTo>
                  <a:lnTo>
                    <a:pt x="61" y="4500"/>
                  </a:lnTo>
                  <a:lnTo>
                    <a:pt x="161" y="4640"/>
                  </a:lnTo>
                  <a:lnTo>
                    <a:pt x="222" y="4701"/>
                  </a:lnTo>
                  <a:lnTo>
                    <a:pt x="302" y="4761"/>
                  </a:lnTo>
                  <a:lnTo>
                    <a:pt x="382" y="4801"/>
                  </a:lnTo>
                  <a:lnTo>
                    <a:pt x="463" y="4841"/>
                  </a:lnTo>
                  <a:lnTo>
                    <a:pt x="5183" y="6127"/>
                  </a:lnTo>
                  <a:lnTo>
                    <a:pt x="5324" y="6147"/>
                  </a:lnTo>
                  <a:lnTo>
                    <a:pt x="5485" y="6147"/>
                  </a:lnTo>
                  <a:lnTo>
                    <a:pt x="5625" y="6087"/>
                  </a:lnTo>
                  <a:lnTo>
                    <a:pt x="5746" y="6006"/>
                  </a:lnTo>
                  <a:lnTo>
                    <a:pt x="5846" y="5906"/>
                  </a:lnTo>
                  <a:lnTo>
                    <a:pt x="5926" y="5785"/>
                  </a:lnTo>
                  <a:lnTo>
                    <a:pt x="5967" y="5645"/>
                  </a:lnTo>
                  <a:lnTo>
                    <a:pt x="5987" y="5484"/>
                  </a:lnTo>
                  <a:lnTo>
                    <a:pt x="5786" y="603"/>
                  </a:lnTo>
                  <a:lnTo>
                    <a:pt x="5766" y="522"/>
                  </a:lnTo>
                  <a:lnTo>
                    <a:pt x="5746" y="422"/>
                  </a:lnTo>
                  <a:lnTo>
                    <a:pt x="5705" y="342"/>
                  </a:lnTo>
                  <a:lnTo>
                    <a:pt x="5665" y="261"/>
                  </a:lnTo>
                  <a:lnTo>
                    <a:pt x="5545" y="141"/>
                  </a:lnTo>
                  <a:lnTo>
                    <a:pt x="5404" y="60"/>
                  </a:lnTo>
                  <a:lnTo>
                    <a:pt x="5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25"/>
          <p:cNvGrpSpPr/>
          <p:nvPr/>
        </p:nvGrpSpPr>
        <p:grpSpPr>
          <a:xfrm>
            <a:off x="782500" y="539500"/>
            <a:ext cx="1141975" cy="1020450"/>
            <a:chOff x="2851325" y="4297250"/>
            <a:chExt cx="1141975" cy="1020450"/>
          </a:xfrm>
        </p:grpSpPr>
        <p:sp>
          <p:nvSpPr>
            <p:cNvPr id="1330" name="Google Shape;1330;p25"/>
            <p:cNvSpPr/>
            <p:nvPr/>
          </p:nvSpPr>
          <p:spPr>
            <a:xfrm>
              <a:off x="2851325" y="4297250"/>
              <a:ext cx="740750" cy="757300"/>
            </a:xfrm>
            <a:custGeom>
              <a:avLst/>
              <a:gdLst/>
              <a:ahLst/>
              <a:cxnLst/>
              <a:rect l="l" t="t" r="r" b="b"/>
              <a:pathLst>
                <a:path w="29630" h="30292" extrusionOk="0">
                  <a:moveTo>
                    <a:pt x="15066" y="8738"/>
                  </a:moveTo>
                  <a:lnTo>
                    <a:pt x="15387" y="8758"/>
                  </a:lnTo>
                  <a:lnTo>
                    <a:pt x="15689" y="8798"/>
                  </a:lnTo>
                  <a:lnTo>
                    <a:pt x="15990" y="8838"/>
                  </a:lnTo>
                  <a:lnTo>
                    <a:pt x="16291" y="8919"/>
                  </a:lnTo>
                  <a:lnTo>
                    <a:pt x="16613" y="8999"/>
                  </a:lnTo>
                  <a:lnTo>
                    <a:pt x="16894" y="9080"/>
                  </a:lnTo>
                  <a:lnTo>
                    <a:pt x="17195" y="9200"/>
                  </a:lnTo>
                  <a:lnTo>
                    <a:pt x="17497" y="9321"/>
                  </a:lnTo>
                  <a:lnTo>
                    <a:pt x="17778" y="9461"/>
                  </a:lnTo>
                  <a:lnTo>
                    <a:pt x="18059" y="9622"/>
                  </a:lnTo>
                  <a:lnTo>
                    <a:pt x="18340" y="9783"/>
                  </a:lnTo>
                  <a:lnTo>
                    <a:pt x="18601" y="9983"/>
                  </a:lnTo>
                  <a:lnTo>
                    <a:pt x="18862" y="10184"/>
                  </a:lnTo>
                  <a:lnTo>
                    <a:pt x="19124" y="10405"/>
                  </a:lnTo>
                  <a:lnTo>
                    <a:pt x="19365" y="10626"/>
                  </a:lnTo>
                  <a:lnTo>
                    <a:pt x="19586" y="10847"/>
                  </a:lnTo>
                  <a:lnTo>
                    <a:pt x="19786" y="11088"/>
                  </a:lnTo>
                  <a:lnTo>
                    <a:pt x="19987" y="11349"/>
                  </a:lnTo>
                  <a:lnTo>
                    <a:pt x="20168" y="11590"/>
                  </a:lnTo>
                  <a:lnTo>
                    <a:pt x="20329" y="11872"/>
                  </a:lnTo>
                  <a:lnTo>
                    <a:pt x="20469" y="12133"/>
                  </a:lnTo>
                  <a:lnTo>
                    <a:pt x="20610" y="12414"/>
                  </a:lnTo>
                  <a:lnTo>
                    <a:pt x="20751" y="12695"/>
                  </a:lnTo>
                  <a:lnTo>
                    <a:pt x="20851" y="12976"/>
                  </a:lnTo>
                  <a:lnTo>
                    <a:pt x="20952" y="13278"/>
                  </a:lnTo>
                  <a:lnTo>
                    <a:pt x="21032" y="13579"/>
                  </a:lnTo>
                  <a:lnTo>
                    <a:pt x="21092" y="13880"/>
                  </a:lnTo>
                  <a:lnTo>
                    <a:pt x="21152" y="14182"/>
                  </a:lnTo>
                  <a:lnTo>
                    <a:pt x="21193" y="14483"/>
                  </a:lnTo>
                  <a:lnTo>
                    <a:pt x="21213" y="14784"/>
                  </a:lnTo>
                  <a:lnTo>
                    <a:pt x="21233" y="15106"/>
                  </a:lnTo>
                  <a:lnTo>
                    <a:pt x="21233" y="15407"/>
                  </a:lnTo>
                  <a:lnTo>
                    <a:pt x="21213" y="15708"/>
                  </a:lnTo>
                  <a:lnTo>
                    <a:pt x="21172" y="16030"/>
                  </a:lnTo>
                  <a:lnTo>
                    <a:pt x="21112" y="16331"/>
                  </a:lnTo>
                  <a:lnTo>
                    <a:pt x="21052" y="16632"/>
                  </a:lnTo>
                  <a:lnTo>
                    <a:pt x="20972" y="16934"/>
                  </a:lnTo>
                  <a:lnTo>
                    <a:pt x="20891" y="17235"/>
                  </a:lnTo>
                  <a:lnTo>
                    <a:pt x="20771" y="17536"/>
                  </a:lnTo>
                  <a:lnTo>
                    <a:pt x="20650" y="17817"/>
                  </a:lnTo>
                  <a:lnTo>
                    <a:pt x="20510" y="18119"/>
                  </a:lnTo>
                  <a:lnTo>
                    <a:pt x="20349" y="18400"/>
                  </a:lnTo>
                  <a:lnTo>
                    <a:pt x="20168" y="18681"/>
                  </a:lnTo>
                  <a:lnTo>
                    <a:pt x="19987" y="18942"/>
                  </a:lnTo>
                  <a:lnTo>
                    <a:pt x="19786" y="19203"/>
                  </a:lnTo>
                  <a:lnTo>
                    <a:pt x="19565" y="19445"/>
                  </a:lnTo>
                  <a:lnTo>
                    <a:pt x="19345" y="19686"/>
                  </a:lnTo>
                  <a:lnTo>
                    <a:pt x="19124" y="19907"/>
                  </a:lnTo>
                  <a:lnTo>
                    <a:pt x="18883" y="20107"/>
                  </a:lnTo>
                  <a:lnTo>
                    <a:pt x="18621" y="20308"/>
                  </a:lnTo>
                  <a:lnTo>
                    <a:pt x="18360" y="20489"/>
                  </a:lnTo>
                  <a:lnTo>
                    <a:pt x="18099" y="20650"/>
                  </a:lnTo>
                  <a:lnTo>
                    <a:pt x="17838" y="20810"/>
                  </a:lnTo>
                  <a:lnTo>
                    <a:pt x="17557" y="20951"/>
                  </a:lnTo>
                  <a:lnTo>
                    <a:pt x="17276" y="21072"/>
                  </a:lnTo>
                  <a:lnTo>
                    <a:pt x="16974" y="21192"/>
                  </a:lnTo>
                  <a:lnTo>
                    <a:pt x="16693" y="21293"/>
                  </a:lnTo>
                  <a:lnTo>
                    <a:pt x="16392" y="21373"/>
                  </a:lnTo>
                  <a:lnTo>
                    <a:pt x="16090" y="21433"/>
                  </a:lnTo>
                  <a:lnTo>
                    <a:pt x="15789" y="21493"/>
                  </a:lnTo>
                  <a:lnTo>
                    <a:pt x="15488" y="21534"/>
                  </a:lnTo>
                  <a:lnTo>
                    <a:pt x="15166" y="21554"/>
                  </a:lnTo>
                  <a:lnTo>
                    <a:pt x="14564" y="21554"/>
                  </a:lnTo>
                  <a:lnTo>
                    <a:pt x="14242" y="21534"/>
                  </a:lnTo>
                  <a:lnTo>
                    <a:pt x="13941" y="21514"/>
                  </a:lnTo>
                  <a:lnTo>
                    <a:pt x="13640" y="21453"/>
                  </a:lnTo>
                  <a:lnTo>
                    <a:pt x="13338" y="21393"/>
                  </a:lnTo>
                  <a:lnTo>
                    <a:pt x="13037" y="21313"/>
                  </a:lnTo>
                  <a:lnTo>
                    <a:pt x="12736" y="21212"/>
                  </a:lnTo>
                  <a:lnTo>
                    <a:pt x="12435" y="21112"/>
                  </a:lnTo>
                  <a:lnTo>
                    <a:pt x="12133" y="20971"/>
                  </a:lnTo>
                  <a:lnTo>
                    <a:pt x="11852" y="20831"/>
                  </a:lnTo>
                  <a:lnTo>
                    <a:pt x="11571" y="20670"/>
                  </a:lnTo>
                  <a:lnTo>
                    <a:pt x="11290" y="20509"/>
                  </a:lnTo>
                  <a:lnTo>
                    <a:pt x="11028" y="20328"/>
                  </a:lnTo>
                  <a:lnTo>
                    <a:pt x="10767" y="20107"/>
                  </a:lnTo>
                  <a:lnTo>
                    <a:pt x="10506" y="19907"/>
                  </a:lnTo>
                  <a:lnTo>
                    <a:pt x="10285" y="19686"/>
                  </a:lnTo>
                  <a:lnTo>
                    <a:pt x="10064" y="19445"/>
                  </a:lnTo>
                  <a:lnTo>
                    <a:pt x="9843" y="19203"/>
                  </a:lnTo>
                  <a:lnTo>
                    <a:pt x="9663" y="18962"/>
                  </a:lnTo>
                  <a:lnTo>
                    <a:pt x="9482" y="18701"/>
                  </a:lnTo>
                  <a:lnTo>
                    <a:pt x="9301" y="18440"/>
                  </a:lnTo>
                  <a:lnTo>
                    <a:pt x="9160" y="18159"/>
                  </a:lnTo>
                  <a:lnTo>
                    <a:pt x="9020" y="17878"/>
                  </a:lnTo>
                  <a:lnTo>
                    <a:pt x="8899" y="17597"/>
                  </a:lnTo>
                  <a:lnTo>
                    <a:pt x="8779" y="17315"/>
                  </a:lnTo>
                  <a:lnTo>
                    <a:pt x="8678" y="17014"/>
                  </a:lnTo>
                  <a:lnTo>
                    <a:pt x="8598" y="16733"/>
                  </a:lnTo>
                  <a:lnTo>
                    <a:pt x="8538" y="16431"/>
                  </a:lnTo>
                  <a:lnTo>
                    <a:pt x="8477" y="16130"/>
                  </a:lnTo>
                  <a:lnTo>
                    <a:pt x="8437" y="15809"/>
                  </a:lnTo>
                  <a:lnTo>
                    <a:pt x="8417" y="15507"/>
                  </a:lnTo>
                  <a:lnTo>
                    <a:pt x="8397" y="15206"/>
                  </a:lnTo>
                  <a:lnTo>
                    <a:pt x="8417" y="14885"/>
                  </a:lnTo>
                  <a:lnTo>
                    <a:pt x="8437" y="14583"/>
                  </a:lnTo>
                  <a:lnTo>
                    <a:pt x="8457" y="14282"/>
                  </a:lnTo>
                  <a:lnTo>
                    <a:pt x="8518" y="13961"/>
                  </a:lnTo>
                  <a:lnTo>
                    <a:pt x="8578" y="13659"/>
                  </a:lnTo>
                  <a:lnTo>
                    <a:pt x="8658" y="13358"/>
                  </a:lnTo>
                  <a:lnTo>
                    <a:pt x="8759" y="13057"/>
                  </a:lnTo>
                  <a:lnTo>
                    <a:pt x="8859" y="12755"/>
                  </a:lnTo>
                  <a:lnTo>
                    <a:pt x="8980" y="12474"/>
                  </a:lnTo>
                  <a:lnTo>
                    <a:pt x="9120" y="12193"/>
                  </a:lnTo>
                  <a:lnTo>
                    <a:pt x="9281" y="11912"/>
                  </a:lnTo>
                  <a:lnTo>
                    <a:pt x="9462" y="11631"/>
                  </a:lnTo>
                  <a:lnTo>
                    <a:pt x="9642" y="11349"/>
                  </a:lnTo>
                  <a:lnTo>
                    <a:pt x="9843" y="11088"/>
                  </a:lnTo>
                  <a:lnTo>
                    <a:pt x="10064" y="10847"/>
                  </a:lnTo>
                  <a:lnTo>
                    <a:pt x="10285" y="10606"/>
                  </a:lnTo>
                  <a:lnTo>
                    <a:pt x="10526" y="10385"/>
                  </a:lnTo>
                  <a:lnTo>
                    <a:pt x="10767" y="10184"/>
                  </a:lnTo>
                  <a:lnTo>
                    <a:pt x="11008" y="9983"/>
                  </a:lnTo>
                  <a:lnTo>
                    <a:pt x="11269" y="9803"/>
                  </a:lnTo>
                  <a:lnTo>
                    <a:pt x="11531" y="9642"/>
                  </a:lnTo>
                  <a:lnTo>
                    <a:pt x="11812" y="9481"/>
                  </a:lnTo>
                  <a:lnTo>
                    <a:pt x="12073" y="9341"/>
                  </a:lnTo>
                  <a:lnTo>
                    <a:pt x="12354" y="9220"/>
                  </a:lnTo>
                  <a:lnTo>
                    <a:pt x="12656" y="9120"/>
                  </a:lnTo>
                  <a:lnTo>
                    <a:pt x="12937" y="9019"/>
                  </a:lnTo>
                  <a:lnTo>
                    <a:pt x="13238" y="8939"/>
                  </a:lnTo>
                  <a:lnTo>
                    <a:pt x="13539" y="8859"/>
                  </a:lnTo>
                  <a:lnTo>
                    <a:pt x="13841" y="8818"/>
                  </a:lnTo>
                  <a:lnTo>
                    <a:pt x="14142" y="8778"/>
                  </a:lnTo>
                  <a:lnTo>
                    <a:pt x="14463" y="8738"/>
                  </a:lnTo>
                  <a:close/>
                  <a:moveTo>
                    <a:pt x="14885" y="0"/>
                  </a:moveTo>
                  <a:lnTo>
                    <a:pt x="14142" y="20"/>
                  </a:lnTo>
                  <a:lnTo>
                    <a:pt x="13399" y="80"/>
                  </a:lnTo>
                  <a:lnTo>
                    <a:pt x="12133" y="2491"/>
                  </a:lnTo>
                  <a:lnTo>
                    <a:pt x="11511" y="2652"/>
                  </a:lnTo>
                  <a:lnTo>
                    <a:pt x="10888" y="2832"/>
                  </a:lnTo>
                  <a:lnTo>
                    <a:pt x="10265" y="3033"/>
                  </a:lnTo>
                  <a:lnTo>
                    <a:pt x="9642" y="3294"/>
                  </a:lnTo>
                  <a:lnTo>
                    <a:pt x="7212" y="2029"/>
                  </a:lnTo>
                  <a:lnTo>
                    <a:pt x="6589" y="2411"/>
                  </a:lnTo>
                  <a:lnTo>
                    <a:pt x="5966" y="2832"/>
                  </a:lnTo>
                  <a:lnTo>
                    <a:pt x="5384" y="3294"/>
                  </a:lnTo>
                  <a:lnTo>
                    <a:pt x="4801" y="3777"/>
                  </a:lnTo>
                  <a:lnTo>
                    <a:pt x="5203" y="6468"/>
                  </a:lnTo>
                  <a:lnTo>
                    <a:pt x="4781" y="6970"/>
                  </a:lnTo>
                  <a:lnTo>
                    <a:pt x="4380" y="7493"/>
                  </a:lnTo>
                  <a:lnTo>
                    <a:pt x="3998" y="8035"/>
                  </a:lnTo>
                  <a:lnTo>
                    <a:pt x="3656" y="8597"/>
                  </a:lnTo>
                  <a:lnTo>
                    <a:pt x="965" y="8999"/>
                  </a:lnTo>
                  <a:lnTo>
                    <a:pt x="684" y="9702"/>
                  </a:lnTo>
                  <a:lnTo>
                    <a:pt x="422" y="10405"/>
                  </a:lnTo>
                  <a:lnTo>
                    <a:pt x="201" y="11108"/>
                  </a:lnTo>
                  <a:lnTo>
                    <a:pt x="21" y="11831"/>
                  </a:lnTo>
                  <a:lnTo>
                    <a:pt x="1949" y="13780"/>
                  </a:lnTo>
                  <a:lnTo>
                    <a:pt x="1909" y="14423"/>
                  </a:lnTo>
                  <a:lnTo>
                    <a:pt x="1889" y="15086"/>
                  </a:lnTo>
                  <a:lnTo>
                    <a:pt x="1889" y="15728"/>
                  </a:lnTo>
                  <a:lnTo>
                    <a:pt x="1949" y="16391"/>
                  </a:lnTo>
                  <a:lnTo>
                    <a:pt x="1" y="18300"/>
                  </a:lnTo>
                  <a:lnTo>
                    <a:pt x="181" y="19043"/>
                  </a:lnTo>
                  <a:lnTo>
                    <a:pt x="382" y="19746"/>
                  </a:lnTo>
                  <a:lnTo>
                    <a:pt x="623" y="20469"/>
                  </a:lnTo>
                  <a:lnTo>
                    <a:pt x="905" y="21152"/>
                  </a:lnTo>
                  <a:lnTo>
                    <a:pt x="3596" y="21594"/>
                  </a:lnTo>
                  <a:lnTo>
                    <a:pt x="3938" y="22156"/>
                  </a:lnTo>
                  <a:lnTo>
                    <a:pt x="4299" y="22699"/>
                  </a:lnTo>
                  <a:lnTo>
                    <a:pt x="4701" y="23221"/>
                  </a:lnTo>
                  <a:lnTo>
                    <a:pt x="5123" y="23743"/>
                  </a:lnTo>
                  <a:lnTo>
                    <a:pt x="4681" y="26435"/>
                  </a:lnTo>
                  <a:lnTo>
                    <a:pt x="5243" y="26917"/>
                  </a:lnTo>
                  <a:lnTo>
                    <a:pt x="5846" y="27379"/>
                  </a:lnTo>
                  <a:lnTo>
                    <a:pt x="6469" y="27801"/>
                  </a:lnTo>
                  <a:lnTo>
                    <a:pt x="7091" y="28182"/>
                  </a:lnTo>
                  <a:lnTo>
                    <a:pt x="9522" y="26957"/>
                  </a:lnTo>
                  <a:lnTo>
                    <a:pt x="10145" y="27218"/>
                  </a:lnTo>
                  <a:lnTo>
                    <a:pt x="10767" y="27439"/>
                  </a:lnTo>
                  <a:lnTo>
                    <a:pt x="11390" y="27640"/>
                  </a:lnTo>
                  <a:lnTo>
                    <a:pt x="12013" y="27781"/>
                  </a:lnTo>
                  <a:lnTo>
                    <a:pt x="13238" y="30211"/>
                  </a:lnTo>
                  <a:lnTo>
                    <a:pt x="14001" y="30272"/>
                  </a:lnTo>
                  <a:lnTo>
                    <a:pt x="14745" y="30292"/>
                  </a:lnTo>
                  <a:lnTo>
                    <a:pt x="15488" y="30272"/>
                  </a:lnTo>
                  <a:lnTo>
                    <a:pt x="16231" y="30231"/>
                  </a:lnTo>
                  <a:lnTo>
                    <a:pt x="17497" y="27801"/>
                  </a:lnTo>
                  <a:lnTo>
                    <a:pt x="18119" y="27660"/>
                  </a:lnTo>
                  <a:lnTo>
                    <a:pt x="18762" y="27479"/>
                  </a:lnTo>
                  <a:lnTo>
                    <a:pt x="19365" y="27258"/>
                  </a:lnTo>
                  <a:lnTo>
                    <a:pt x="19987" y="27017"/>
                  </a:lnTo>
                  <a:lnTo>
                    <a:pt x="22418" y="28263"/>
                  </a:lnTo>
                  <a:lnTo>
                    <a:pt x="23041" y="27881"/>
                  </a:lnTo>
                  <a:lnTo>
                    <a:pt x="23663" y="27459"/>
                  </a:lnTo>
                  <a:lnTo>
                    <a:pt x="24246" y="27017"/>
                  </a:lnTo>
                  <a:lnTo>
                    <a:pt x="24828" y="26535"/>
                  </a:lnTo>
                  <a:lnTo>
                    <a:pt x="24427" y="23844"/>
                  </a:lnTo>
                  <a:lnTo>
                    <a:pt x="24848" y="23341"/>
                  </a:lnTo>
                  <a:lnTo>
                    <a:pt x="25250" y="22819"/>
                  </a:lnTo>
                  <a:lnTo>
                    <a:pt x="25632" y="22277"/>
                  </a:lnTo>
                  <a:lnTo>
                    <a:pt x="25973" y="21714"/>
                  </a:lnTo>
                  <a:lnTo>
                    <a:pt x="28665" y="21293"/>
                  </a:lnTo>
                  <a:lnTo>
                    <a:pt x="28966" y="20610"/>
                  </a:lnTo>
                  <a:lnTo>
                    <a:pt x="29207" y="19907"/>
                  </a:lnTo>
                  <a:lnTo>
                    <a:pt x="29428" y="19183"/>
                  </a:lnTo>
                  <a:lnTo>
                    <a:pt x="29609" y="18460"/>
                  </a:lnTo>
                  <a:lnTo>
                    <a:pt x="27681" y="16532"/>
                  </a:lnTo>
                  <a:lnTo>
                    <a:pt x="27741" y="15869"/>
                  </a:lnTo>
                  <a:lnTo>
                    <a:pt x="27761" y="15206"/>
                  </a:lnTo>
                  <a:lnTo>
                    <a:pt x="27741" y="14563"/>
                  </a:lnTo>
                  <a:lnTo>
                    <a:pt x="27701" y="13921"/>
                  </a:lnTo>
                  <a:lnTo>
                    <a:pt x="29629" y="11992"/>
                  </a:lnTo>
                  <a:lnTo>
                    <a:pt x="29448" y="11269"/>
                  </a:lnTo>
                  <a:lnTo>
                    <a:pt x="29248" y="10546"/>
                  </a:lnTo>
                  <a:lnTo>
                    <a:pt x="29006" y="9843"/>
                  </a:lnTo>
                  <a:lnTo>
                    <a:pt x="28725" y="9140"/>
                  </a:lnTo>
                  <a:lnTo>
                    <a:pt x="26034" y="8698"/>
                  </a:lnTo>
                  <a:lnTo>
                    <a:pt x="25692" y="8135"/>
                  </a:lnTo>
                  <a:lnTo>
                    <a:pt x="25331" y="7593"/>
                  </a:lnTo>
                  <a:lnTo>
                    <a:pt x="24929" y="7071"/>
                  </a:lnTo>
                  <a:lnTo>
                    <a:pt x="24507" y="6569"/>
                  </a:lnTo>
                  <a:lnTo>
                    <a:pt x="24949" y="3877"/>
                  </a:lnTo>
                  <a:lnTo>
                    <a:pt x="24386" y="3395"/>
                  </a:lnTo>
                  <a:lnTo>
                    <a:pt x="23784" y="2933"/>
                  </a:lnTo>
                  <a:lnTo>
                    <a:pt x="23181" y="2511"/>
                  </a:lnTo>
                  <a:lnTo>
                    <a:pt x="22538" y="2109"/>
                  </a:lnTo>
                  <a:lnTo>
                    <a:pt x="20108" y="3335"/>
                  </a:lnTo>
                  <a:lnTo>
                    <a:pt x="19485" y="3073"/>
                  </a:lnTo>
                  <a:lnTo>
                    <a:pt x="18862" y="2852"/>
                  </a:lnTo>
                  <a:lnTo>
                    <a:pt x="18240" y="2672"/>
                  </a:lnTo>
                  <a:lnTo>
                    <a:pt x="17617" y="2511"/>
                  </a:lnTo>
                  <a:lnTo>
                    <a:pt x="16392" y="80"/>
                  </a:lnTo>
                  <a:lnTo>
                    <a:pt x="15628" y="20"/>
                  </a:lnTo>
                  <a:lnTo>
                    <a:pt x="14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3005500" y="4459950"/>
              <a:ext cx="432400" cy="432400"/>
            </a:xfrm>
            <a:custGeom>
              <a:avLst/>
              <a:gdLst/>
              <a:ahLst/>
              <a:cxnLst/>
              <a:rect l="l" t="t" r="r" b="b"/>
              <a:pathLst>
                <a:path w="17296" h="17296" extrusionOk="0">
                  <a:moveTo>
                    <a:pt x="8578" y="442"/>
                  </a:moveTo>
                  <a:lnTo>
                    <a:pt x="8979" y="462"/>
                  </a:lnTo>
                  <a:lnTo>
                    <a:pt x="9381" y="482"/>
                  </a:lnTo>
                  <a:lnTo>
                    <a:pt x="9763" y="523"/>
                  </a:lnTo>
                  <a:lnTo>
                    <a:pt x="10164" y="583"/>
                  </a:lnTo>
                  <a:lnTo>
                    <a:pt x="10546" y="663"/>
                  </a:lnTo>
                  <a:lnTo>
                    <a:pt x="10928" y="764"/>
                  </a:lnTo>
                  <a:lnTo>
                    <a:pt x="11330" y="884"/>
                  </a:lnTo>
                  <a:lnTo>
                    <a:pt x="11691" y="1025"/>
                  </a:lnTo>
                  <a:lnTo>
                    <a:pt x="12073" y="1186"/>
                  </a:lnTo>
                  <a:lnTo>
                    <a:pt x="12434" y="1366"/>
                  </a:lnTo>
                  <a:lnTo>
                    <a:pt x="12796" y="1567"/>
                  </a:lnTo>
                  <a:lnTo>
                    <a:pt x="13157" y="1788"/>
                  </a:lnTo>
                  <a:lnTo>
                    <a:pt x="13499" y="2029"/>
                  </a:lnTo>
                  <a:lnTo>
                    <a:pt x="13820" y="2290"/>
                  </a:lnTo>
                  <a:lnTo>
                    <a:pt x="14142" y="2551"/>
                  </a:lnTo>
                  <a:lnTo>
                    <a:pt x="14423" y="2833"/>
                  </a:lnTo>
                  <a:lnTo>
                    <a:pt x="14704" y="3114"/>
                  </a:lnTo>
                  <a:lnTo>
                    <a:pt x="14965" y="3415"/>
                  </a:lnTo>
                  <a:lnTo>
                    <a:pt x="15226" y="3737"/>
                  </a:lnTo>
                  <a:lnTo>
                    <a:pt x="15447" y="4058"/>
                  </a:lnTo>
                  <a:lnTo>
                    <a:pt x="15668" y="4399"/>
                  </a:lnTo>
                  <a:lnTo>
                    <a:pt x="15869" y="4741"/>
                  </a:lnTo>
                  <a:lnTo>
                    <a:pt x="16050" y="5103"/>
                  </a:lnTo>
                  <a:lnTo>
                    <a:pt x="16211" y="5464"/>
                  </a:lnTo>
                  <a:lnTo>
                    <a:pt x="16351" y="5826"/>
                  </a:lnTo>
                  <a:lnTo>
                    <a:pt x="16472" y="6207"/>
                  </a:lnTo>
                  <a:lnTo>
                    <a:pt x="16592" y="6609"/>
                  </a:lnTo>
                  <a:lnTo>
                    <a:pt x="16673" y="6991"/>
                  </a:lnTo>
                  <a:lnTo>
                    <a:pt x="16753" y="7392"/>
                  </a:lnTo>
                  <a:lnTo>
                    <a:pt x="16813" y="7814"/>
                  </a:lnTo>
                  <a:lnTo>
                    <a:pt x="16833" y="8216"/>
                  </a:lnTo>
                  <a:lnTo>
                    <a:pt x="16853" y="8618"/>
                  </a:lnTo>
                  <a:lnTo>
                    <a:pt x="16833" y="9020"/>
                  </a:lnTo>
                  <a:lnTo>
                    <a:pt x="16813" y="9421"/>
                  </a:lnTo>
                  <a:lnTo>
                    <a:pt x="16773" y="9823"/>
                  </a:lnTo>
                  <a:lnTo>
                    <a:pt x="16693" y="10205"/>
                  </a:lnTo>
                  <a:lnTo>
                    <a:pt x="16612" y="10586"/>
                  </a:lnTo>
                  <a:lnTo>
                    <a:pt x="16512" y="10988"/>
                  </a:lnTo>
                  <a:lnTo>
                    <a:pt x="16391" y="11370"/>
                  </a:lnTo>
                  <a:lnTo>
                    <a:pt x="16251" y="11731"/>
                  </a:lnTo>
                  <a:lnTo>
                    <a:pt x="16090" y="12093"/>
                  </a:lnTo>
                  <a:lnTo>
                    <a:pt x="15909" y="12454"/>
                  </a:lnTo>
                  <a:lnTo>
                    <a:pt x="15709" y="12816"/>
                  </a:lnTo>
                  <a:lnTo>
                    <a:pt x="15488" y="13158"/>
                  </a:lnTo>
                  <a:lnTo>
                    <a:pt x="15247" y="13499"/>
                  </a:lnTo>
                  <a:lnTo>
                    <a:pt x="15005" y="13820"/>
                  </a:lnTo>
                  <a:lnTo>
                    <a:pt x="14744" y="14122"/>
                  </a:lnTo>
                  <a:lnTo>
                    <a:pt x="14463" y="14423"/>
                  </a:lnTo>
                  <a:lnTo>
                    <a:pt x="14182" y="14704"/>
                  </a:lnTo>
                  <a:lnTo>
                    <a:pt x="13881" y="14965"/>
                  </a:lnTo>
                  <a:lnTo>
                    <a:pt x="13559" y="15206"/>
                  </a:lnTo>
                  <a:lnTo>
                    <a:pt x="13238" y="15447"/>
                  </a:lnTo>
                  <a:lnTo>
                    <a:pt x="12896" y="15648"/>
                  </a:lnTo>
                  <a:lnTo>
                    <a:pt x="12555" y="15849"/>
                  </a:lnTo>
                  <a:lnTo>
                    <a:pt x="12193" y="16030"/>
                  </a:lnTo>
                  <a:lnTo>
                    <a:pt x="11832" y="16191"/>
                  </a:lnTo>
                  <a:lnTo>
                    <a:pt x="11450" y="16351"/>
                  </a:lnTo>
                  <a:lnTo>
                    <a:pt x="11088" y="16472"/>
                  </a:lnTo>
                  <a:lnTo>
                    <a:pt x="10687" y="16572"/>
                  </a:lnTo>
                  <a:lnTo>
                    <a:pt x="10285" y="16673"/>
                  </a:lnTo>
                  <a:lnTo>
                    <a:pt x="9883" y="16753"/>
                  </a:lnTo>
                  <a:lnTo>
                    <a:pt x="9481" y="16793"/>
                  </a:lnTo>
                  <a:lnTo>
                    <a:pt x="9080" y="16833"/>
                  </a:lnTo>
                  <a:lnTo>
                    <a:pt x="8276" y="16833"/>
                  </a:lnTo>
                  <a:lnTo>
                    <a:pt x="7875" y="16813"/>
                  </a:lnTo>
                  <a:lnTo>
                    <a:pt x="7473" y="16753"/>
                  </a:lnTo>
                  <a:lnTo>
                    <a:pt x="7091" y="16693"/>
                  </a:lnTo>
                  <a:lnTo>
                    <a:pt x="6689" y="16613"/>
                  </a:lnTo>
                  <a:lnTo>
                    <a:pt x="6308" y="16512"/>
                  </a:lnTo>
                  <a:lnTo>
                    <a:pt x="5926" y="16371"/>
                  </a:lnTo>
                  <a:lnTo>
                    <a:pt x="5564" y="16231"/>
                  </a:lnTo>
                  <a:lnTo>
                    <a:pt x="5183" y="16070"/>
                  </a:lnTo>
                  <a:lnTo>
                    <a:pt x="4821" y="15889"/>
                  </a:lnTo>
                  <a:lnTo>
                    <a:pt x="4480" y="15709"/>
                  </a:lnTo>
                  <a:lnTo>
                    <a:pt x="4138" y="15488"/>
                  </a:lnTo>
                  <a:lnTo>
                    <a:pt x="3797" y="15247"/>
                  </a:lnTo>
                  <a:lnTo>
                    <a:pt x="3455" y="14985"/>
                  </a:lnTo>
                  <a:lnTo>
                    <a:pt x="3154" y="14724"/>
                  </a:lnTo>
                  <a:lnTo>
                    <a:pt x="2853" y="14443"/>
                  </a:lnTo>
                  <a:lnTo>
                    <a:pt x="2572" y="14142"/>
                  </a:lnTo>
                  <a:lnTo>
                    <a:pt x="2310" y="13820"/>
                  </a:lnTo>
                  <a:lnTo>
                    <a:pt x="2049" y="13519"/>
                  </a:lnTo>
                  <a:lnTo>
                    <a:pt x="1828" y="13178"/>
                  </a:lnTo>
                  <a:lnTo>
                    <a:pt x="1607" y="12836"/>
                  </a:lnTo>
                  <a:lnTo>
                    <a:pt x="1406" y="12495"/>
                  </a:lnTo>
                  <a:lnTo>
                    <a:pt x="1246" y="12133"/>
                  </a:lnTo>
                  <a:lnTo>
                    <a:pt x="1085" y="11771"/>
                  </a:lnTo>
                  <a:lnTo>
                    <a:pt x="944" y="11410"/>
                  </a:lnTo>
                  <a:lnTo>
                    <a:pt x="804" y="11028"/>
                  </a:lnTo>
                  <a:lnTo>
                    <a:pt x="703" y="10647"/>
                  </a:lnTo>
                  <a:lnTo>
                    <a:pt x="623" y="10265"/>
                  </a:lnTo>
                  <a:lnTo>
                    <a:pt x="543" y="9883"/>
                  </a:lnTo>
                  <a:lnTo>
                    <a:pt x="503" y="9502"/>
                  </a:lnTo>
                  <a:lnTo>
                    <a:pt x="462" y="9100"/>
                  </a:lnTo>
                  <a:lnTo>
                    <a:pt x="462" y="8698"/>
                  </a:lnTo>
                  <a:lnTo>
                    <a:pt x="462" y="8316"/>
                  </a:lnTo>
                  <a:lnTo>
                    <a:pt x="482" y="7915"/>
                  </a:lnTo>
                  <a:lnTo>
                    <a:pt x="523" y="7533"/>
                  </a:lnTo>
                  <a:lnTo>
                    <a:pt x="603" y="7131"/>
                  </a:lnTo>
                  <a:lnTo>
                    <a:pt x="683" y="6750"/>
                  </a:lnTo>
                  <a:lnTo>
                    <a:pt x="784" y="6348"/>
                  </a:lnTo>
                  <a:lnTo>
                    <a:pt x="904" y="5966"/>
                  </a:lnTo>
                  <a:lnTo>
                    <a:pt x="1045" y="5585"/>
                  </a:lnTo>
                  <a:lnTo>
                    <a:pt x="1206" y="5223"/>
                  </a:lnTo>
                  <a:lnTo>
                    <a:pt x="1386" y="4841"/>
                  </a:lnTo>
                  <a:lnTo>
                    <a:pt x="1587" y="4500"/>
                  </a:lnTo>
                  <a:lnTo>
                    <a:pt x="1808" y="4138"/>
                  </a:lnTo>
                  <a:lnTo>
                    <a:pt x="2049" y="3797"/>
                  </a:lnTo>
                  <a:lnTo>
                    <a:pt x="2290" y="3455"/>
                  </a:lnTo>
                  <a:lnTo>
                    <a:pt x="2572" y="3134"/>
                  </a:lnTo>
                  <a:lnTo>
                    <a:pt x="2853" y="2833"/>
                  </a:lnTo>
                  <a:lnTo>
                    <a:pt x="3154" y="2551"/>
                  </a:lnTo>
                  <a:lnTo>
                    <a:pt x="3455" y="2290"/>
                  </a:lnTo>
                  <a:lnTo>
                    <a:pt x="3777" y="2049"/>
                  </a:lnTo>
                  <a:lnTo>
                    <a:pt x="4118" y="1808"/>
                  </a:lnTo>
                  <a:lnTo>
                    <a:pt x="4440" y="1607"/>
                  </a:lnTo>
                  <a:lnTo>
                    <a:pt x="4801" y="1406"/>
                  </a:lnTo>
                  <a:lnTo>
                    <a:pt x="5143" y="1226"/>
                  </a:lnTo>
                  <a:lnTo>
                    <a:pt x="5504" y="1065"/>
                  </a:lnTo>
                  <a:lnTo>
                    <a:pt x="5886" y="924"/>
                  </a:lnTo>
                  <a:lnTo>
                    <a:pt x="6247" y="804"/>
                  </a:lnTo>
                  <a:lnTo>
                    <a:pt x="6629" y="703"/>
                  </a:lnTo>
                  <a:lnTo>
                    <a:pt x="7031" y="603"/>
                  </a:lnTo>
                  <a:lnTo>
                    <a:pt x="7413" y="543"/>
                  </a:lnTo>
                  <a:lnTo>
                    <a:pt x="7794" y="503"/>
                  </a:lnTo>
                  <a:lnTo>
                    <a:pt x="8196" y="462"/>
                  </a:lnTo>
                  <a:lnTo>
                    <a:pt x="8578" y="442"/>
                  </a:lnTo>
                  <a:close/>
                  <a:moveTo>
                    <a:pt x="8156" y="0"/>
                  </a:moveTo>
                  <a:lnTo>
                    <a:pt x="7754" y="41"/>
                  </a:lnTo>
                  <a:lnTo>
                    <a:pt x="7332" y="101"/>
                  </a:lnTo>
                  <a:lnTo>
                    <a:pt x="6930" y="161"/>
                  </a:lnTo>
                  <a:lnTo>
                    <a:pt x="6529" y="261"/>
                  </a:lnTo>
                  <a:lnTo>
                    <a:pt x="6127" y="362"/>
                  </a:lnTo>
                  <a:lnTo>
                    <a:pt x="5725" y="503"/>
                  </a:lnTo>
                  <a:lnTo>
                    <a:pt x="5344" y="643"/>
                  </a:lnTo>
                  <a:lnTo>
                    <a:pt x="4962" y="824"/>
                  </a:lnTo>
                  <a:lnTo>
                    <a:pt x="4580" y="1005"/>
                  </a:lnTo>
                  <a:lnTo>
                    <a:pt x="4219" y="1206"/>
                  </a:lnTo>
                  <a:lnTo>
                    <a:pt x="3857" y="1447"/>
                  </a:lnTo>
                  <a:lnTo>
                    <a:pt x="3516" y="1688"/>
                  </a:lnTo>
                  <a:lnTo>
                    <a:pt x="3174" y="1949"/>
                  </a:lnTo>
                  <a:lnTo>
                    <a:pt x="2853" y="2230"/>
                  </a:lnTo>
                  <a:lnTo>
                    <a:pt x="2531" y="2511"/>
                  </a:lnTo>
                  <a:lnTo>
                    <a:pt x="2230" y="2833"/>
                  </a:lnTo>
                  <a:lnTo>
                    <a:pt x="1949" y="3174"/>
                  </a:lnTo>
                  <a:lnTo>
                    <a:pt x="1668" y="3516"/>
                  </a:lnTo>
                  <a:lnTo>
                    <a:pt x="1427" y="3877"/>
                  </a:lnTo>
                  <a:lnTo>
                    <a:pt x="1185" y="4259"/>
                  </a:lnTo>
                  <a:lnTo>
                    <a:pt x="985" y="4641"/>
                  </a:lnTo>
                  <a:lnTo>
                    <a:pt x="784" y="5022"/>
                  </a:lnTo>
                  <a:lnTo>
                    <a:pt x="623" y="5424"/>
                  </a:lnTo>
                  <a:lnTo>
                    <a:pt x="462" y="5826"/>
                  </a:lnTo>
                  <a:lnTo>
                    <a:pt x="342" y="6227"/>
                  </a:lnTo>
                  <a:lnTo>
                    <a:pt x="241" y="6629"/>
                  </a:lnTo>
                  <a:lnTo>
                    <a:pt x="141" y="7051"/>
                  </a:lnTo>
                  <a:lnTo>
                    <a:pt x="81" y="7453"/>
                  </a:lnTo>
                  <a:lnTo>
                    <a:pt x="41" y="7875"/>
                  </a:lnTo>
                  <a:lnTo>
                    <a:pt x="0" y="8296"/>
                  </a:lnTo>
                  <a:lnTo>
                    <a:pt x="0" y="8718"/>
                  </a:lnTo>
                  <a:lnTo>
                    <a:pt x="20" y="9120"/>
                  </a:lnTo>
                  <a:lnTo>
                    <a:pt x="41" y="9542"/>
                  </a:lnTo>
                  <a:lnTo>
                    <a:pt x="101" y="9944"/>
                  </a:lnTo>
                  <a:lnTo>
                    <a:pt x="181" y="10365"/>
                  </a:lnTo>
                  <a:lnTo>
                    <a:pt x="261" y="10767"/>
                  </a:lnTo>
                  <a:lnTo>
                    <a:pt x="382" y="11169"/>
                  </a:lnTo>
                  <a:lnTo>
                    <a:pt x="503" y="11571"/>
                  </a:lnTo>
                  <a:lnTo>
                    <a:pt x="663" y="11952"/>
                  </a:lnTo>
                  <a:lnTo>
                    <a:pt x="824" y="12334"/>
                  </a:lnTo>
                  <a:lnTo>
                    <a:pt x="1025" y="12716"/>
                  </a:lnTo>
                  <a:lnTo>
                    <a:pt x="1226" y="13077"/>
                  </a:lnTo>
                  <a:lnTo>
                    <a:pt x="1447" y="13439"/>
                  </a:lnTo>
                  <a:lnTo>
                    <a:pt x="1688" y="13780"/>
                  </a:lnTo>
                  <a:lnTo>
                    <a:pt x="1949" y="14122"/>
                  </a:lnTo>
                  <a:lnTo>
                    <a:pt x="2230" y="14443"/>
                  </a:lnTo>
                  <a:lnTo>
                    <a:pt x="2531" y="14764"/>
                  </a:lnTo>
                  <a:lnTo>
                    <a:pt x="2853" y="15046"/>
                  </a:lnTo>
                  <a:lnTo>
                    <a:pt x="3174" y="15347"/>
                  </a:lnTo>
                  <a:lnTo>
                    <a:pt x="3536" y="15608"/>
                  </a:lnTo>
                  <a:lnTo>
                    <a:pt x="3817" y="15809"/>
                  </a:lnTo>
                  <a:lnTo>
                    <a:pt x="4098" y="16010"/>
                  </a:lnTo>
                  <a:lnTo>
                    <a:pt x="4399" y="16171"/>
                  </a:lnTo>
                  <a:lnTo>
                    <a:pt x="4701" y="16351"/>
                  </a:lnTo>
                  <a:lnTo>
                    <a:pt x="5002" y="16492"/>
                  </a:lnTo>
                  <a:lnTo>
                    <a:pt x="5323" y="16633"/>
                  </a:lnTo>
                  <a:lnTo>
                    <a:pt x="5645" y="16753"/>
                  </a:lnTo>
                  <a:lnTo>
                    <a:pt x="5966" y="16874"/>
                  </a:lnTo>
                  <a:lnTo>
                    <a:pt x="6288" y="16974"/>
                  </a:lnTo>
                  <a:lnTo>
                    <a:pt x="6609" y="17054"/>
                  </a:lnTo>
                  <a:lnTo>
                    <a:pt x="6930" y="17135"/>
                  </a:lnTo>
                  <a:lnTo>
                    <a:pt x="7272" y="17195"/>
                  </a:lnTo>
                  <a:lnTo>
                    <a:pt x="7613" y="17235"/>
                  </a:lnTo>
                  <a:lnTo>
                    <a:pt x="7955" y="17275"/>
                  </a:lnTo>
                  <a:lnTo>
                    <a:pt x="8296" y="17295"/>
                  </a:lnTo>
                  <a:lnTo>
                    <a:pt x="8959" y="17295"/>
                  </a:lnTo>
                  <a:lnTo>
                    <a:pt x="9301" y="17275"/>
                  </a:lnTo>
                  <a:lnTo>
                    <a:pt x="9622" y="17235"/>
                  </a:lnTo>
                  <a:lnTo>
                    <a:pt x="9964" y="17195"/>
                  </a:lnTo>
                  <a:lnTo>
                    <a:pt x="10385" y="17115"/>
                  </a:lnTo>
                  <a:lnTo>
                    <a:pt x="10807" y="17014"/>
                  </a:lnTo>
                  <a:lnTo>
                    <a:pt x="11209" y="16914"/>
                  </a:lnTo>
                  <a:lnTo>
                    <a:pt x="11611" y="16773"/>
                  </a:lnTo>
                  <a:lnTo>
                    <a:pt x="12012" y="16613"/>
                  </a:lnTo>
                  <a:lnTo>
                    <a:pt x="12394" y="16452"/>
                  </a:lnTo>
                  <a:lnTo>
                    <a:pt x="12776" y="16251"/>
                  </a:lnTo>
                  <a:lnTo>
                    <a:pt x="13137" y="16050"/>
                  </a:lnTo>
                  <a:lnTo>
                    <a:pt x="13479" y="15809"/>
                  </a:lnTo>
                  <a:lnTo>
                    <a:pt x="13840" y="15568"/>
                  </a:lnTo>
                  <a:lnTo>
                    <a:pt x="14162" y="15307"/>
                  </a:lnTo>
                  <a:lnTo>
                    <a:pt x="14483" y="15026"/>
                  </a:lnTo>
                  <a:lnTo>
                    <a:pt x="14785" y="14744"/>
                  </a:lnTo>
                  <a:lnTo>
                    <a:pt x="15086" y="14423"/>
                  </a:lnTo>
                  <a:lnTo>
                    <a:pt x="15367" y="14102"/>
                  </a:lnTo>
                  <a:lnTo>
                    <a:pt x="15628" y="13760"/>
                  </a:lnTo>
                  <a:lnTo>
                    <a:pt x="15869" y="13399"/>
                  </a:lnTo>
                  <a:lnTo>
                    <a:pt x="16090" y="13037"/>
                  </a:lnTo>
                  <a:lnTo>
                    <a:pt x="16311" y="12675"/>
                  </a:lnTo>
                  <a:lnTo>
                    <a:pt x="16492" y="12294"/>
                  </a:lnTo>
                  <a:lnTo>
                    <a:pt x="16673" y="11912"/>
                  </a:lnTo>
                  <a:lnTo>
                    <a:pt x="16813" y="11510"/>
                  </a:lnTo>
                  <a:lnTo>
                    <a:pt x="16954" y="11109"/>
                  </a:lnTo>
                  <a:lnTo>
                    <a:pt x="17054" y="10707"/>
                  </a:lnTo>
                  <a:lnTo>
                    <a:pt x="17155" y="10285"/>
                  </a:lnTo>
                  <a:lnTo>
                    <a:pt x="17215" y="9883"/>
                  </a:lnTo>
                  <a:lnTo>
                    <a:pt x="17255" y="9461"/>
                  </a:lnTo>
                  <a:lnTo>
                    <a:pt x="17295" y="9040"/>
                  </a:lnTo>
                  <a:lnTo>
                    <a:pt x="17295" y="8618"/>
                  </a:lnTo>
                  <a:lnTo>
                    <a:pt x="17295" y="8196"/>
                  </a:lnTo>
                  <a:lnTo>
                    <a:pt x="17255" y="7754"/>
                  </a:lnTo>
                  <a:lnTo>
                    <a:pt x="17195" y="7332"/>
                  </a:lnTo>
                  <a:lnTo>
                    <a:pt x="17115" y="6910"/>
                  </a:lnTo>
                  <a:lnTo>
                    <a:pt x="17034" y="6489"/>
                  </a:lnTo>
                  <a:lnTo>
                    <a:pt x="16914" y="6087"/>
                  </a:lnTo>
                  <a:lnTo>
                    <a:pt x="16773" y="5685"/>
                  </a:lnTo>
                  <a:lnTo>
                    <a:pt x="16633" y="5283"/>
                  </a:lnTo>
                  <a:lnTo>
                    <a:pt x="16452" y="4902"/>
                  </a:lnTo>
                  <a:lnTo>
                    <a:pt x="16251" y="4520"/>
                  </a:lnTo>
                  <a:lnTo>
                    <a:pt x="16050" y="4158"/>
                  </a:lnTo>
                  <a:lnTo>
                    <a:pt x="15829" y="3797"/>
                  </a:lnTo>
                  <a:lnTo>
                    <a:pt x="15588" y="3455"/>
                  </a:lnTo>
                  <a:lnTo>
                    <a:pt x="15327" y="3134"/>
                  </a:lnTo>
                  <a:lnTo>
                    <a:pt x="15046" y="2813"/>
                  </a:lnTo>
                  <a:lnTo>
                    <a:pt x="14744" y="2511"/>
                  </a:lnTo>
                  <a:lnTo>
                    <a:pt x="14443" y="2210"/>
                  </a:lnTo>
                  <a:lnTo>
                    <a:pt x="14102" y="1929"/>
                  </a:lnTo>
                  <a:lnTo>
                    <a:pt x="13760" y="1668"/>
                  </a:lnTo>
                  <a:lnTo>
                    <a:pt x="13398" y="1406"/>
                  </a:lnTo>
                  <a:lnTo>
                    <a:pt x="13037" y="1186"/>
                  </a:lnTo>
                  <a:lnTo>
                    <a:pt x="12655" y="965"/>
                  </a:lnTo>
                  <a:lnTo>
                    <a:pt x="12254" y="784"/>
                  </a:lnTo>
                  <a:lnTo>
                    <a:pt x="11872" y="603"/>
                  </a:lnTo>
                  <a:lnTo>
                    <a:pt x="11470" y="462"/>
                  </a:lnTo>
                  <a:lnTo>
                    <a:pt x="11068" y="342"/>
                  </a:lnTo>
                  <a:lnTo>
                    <a:pt x="10647" y="221"/>
                  </a:lnTo>
                  <a:lnTo>
                    <a:pt x="10245" y="141"/>
                  </a:lnTo>
                  <a:lnTo>
                    <a:pt x="9823" y="81"/>
                  </a:lnTo>
                  <a:lnTo>
                    <a:pt x="9421" y="20"/>
                  </a:lnTo>
                  <a:lnTo>
                    <a:pt x="8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460475" y="4792900"/>
              <a:ext cx="532825" cy="524800"/>
            </a:xfrm>
            <a:custGeom>
              <a:avLst/>
              <a:gdLst/>
              <a:ahLst/>
              <a:cxnLst/>
              <a:rect l="l" t="t" r="r" b="b"/>
              <a:pathLst>
                <a:path w="21313" h="20992" extrusionOk="0">
                  <a:moveTo>
                    <a:pt x="10707" y="5986"/>
                  </a:moveTo>
                  <a:lnTo>
                    <a:pt x="11129" y="6006"/>
                  </a:lnTo>
                  <a:lnTo>
                    <a:pt x="11550" y="6087"/>
                  </a:lnTo>
                  <a:lnTo>
                    <a:pt x="11972" y="6187"/>
                  </a:lnTo>
                  <a:lnTo>
                    <a:pt x="12394" y="6328"/>
                  </a:lnTo>
                  <a:lnTo>
                    <a:pt x="12776" y="6529"/>
                  </a:lnTo>
                  <a:lnTo>
                    <a:pt x="13157" y="6750"/>
                  </a:lnTo>
                  <a:lnTo>
                    <a:pt x="13519" y="7011"/>
                  </a:lnTo>
                  <a:lnTo>
                    <a:pt x="13840" y="7312"/>
                  </a:lnTo>
                  <a:lnTo>
                    <a:pt x="14142" y="7633"/>
                  </a:lnTo>
                  <a:lnTo>
                    <a:pt x="14423" y="8015"/>
                  </a:lnTo>
                  <a:lnTo>
                    <a:pt x="14664" y="8417"/>
                  </a:lnTo>
                  <a:lnTo>
                    <a:pt x="14845" y="8818"/>
                  </a:lnTo>
                  <a:lnTo>
                    <a:pt x="14985" y="9240"/>
                  </a:lnTo>
                  <a:lnTo>
                    <a:pt x="15086" y="9662"/>
                  </a:lnTo>
                  <a:lnTo>
                    <a:pt x="15146" y="10104"/>
                  </a:lnTo>
                  <a:lnTo>
                    <a:pt x="15166" y="10546"/>
                  </a:lnTo>
                  <a:lnTo>
                    <a:pt x="15146" y="10968"/>
                  </a:lnTo>
                  <a:lnTo>
                    <a:pt x="15086" y="11410"/>
                  </a:lnTo>
                  <a:lnTo>
                    <a:pt x="14965" y="11811"/>
                  </a:lnTo>
                  <a:lnTo>
                    <a:pt x="14825" y="12233"/>
                  </a:lnTo>
                  <a:lnTo>
                    <a:pt x="14644" y="12615"/>
                  </a:lnTo>
                  <a:lnTo>
                    <a:pt x="14423" y="12997"/>
                  </a:lnTo>
                  <a:lnTo>
                    <a:pt x="14162" y="13358"/>
                  </a:lnTo>
                  <a:lnTo>
                    <a:pt x="13860" y="13680"/>
                  </a:lnTo>
                  <a:lnTo>
                    <a:pt x="13519" y="13981"/>
                  </a:lnTo>
                  <a:lnTo>
                    <a:pt x="13137" y="14262"/>
                  </a:lnTo>
                  <a:lnTo>
                    <a:pt x="12756" y="14503"/>
                  </a:lnTo>
                  <a:lnTo>
                    <a:pt x="12334" y="14684"/>
                  </a:lnTo>
                  <a:lnTo>
                    <a:pt x="11912" y="14825"/>
                  </a:lnTo>
                  <a:lnTo>
                    <a:pt x="11490" y="14925"/>
                  </a:lnTo>
                  <a:lnTo>
                    <a:pt x="11048" y="14985"/>
                  </a:lnTo>
                  <a:lnTo>
                    <a:pt x="10626" y="15005"/>
                  </a:lnTo>
                  <a:lnTo>
                    <a:pt x="10185" y="14985"/>
                  </a:lnTo>
                  <a:lnTo>
                    <a:pt x="9763" y="14925"/>
                  </a:lnTo>
                  <a:lnTo>
                    <a:pt x="9341" y="14804"/>
                  </a:lnTo>
                  <a:lnTo>
                    <a:pt x="8939" y="14664"/>
                  </a:lnTo>
                  <a:lnTo>
                    <a:pt x="8537" y="14483"/>
                  </a:lnTo>
                  <a:lnTo>
                    <a:pt x="8156" y="14262"/>
                  </a:lnTo>
                  <a:lnTo>
                    <a:pt x="7814" y="14001"/>
                  </a:lnTo>
                  <a:lnTo>
                    <a:pt x="7473" y="13700"/>
                  </a:lnTo>
                  <a:lnTo>
                    <a:pt x="7171" y="13358"/>
                  </a:lnTo>
                  <a:lnTo>
                    <a:pt x="6890" y="12977"/>
                  </a:lnTo>
                  <a:lnTo>
                    <a:pt x="6669" y="12595"/>
                  </a:lnTo>
                  <a:lnTo>
                    <a:pt x="6468" y="12173"/>
                  </a:lnTo>
                  <a:lnTo>
                    <a:pt x="6328" y="11751"/>
                  </a:lnTo>
                  <a:lnTo>
                    <a:pt x="6227" y="11329"/>
                  </a:lnTo>
                  <a:lnTo>
                    <a:pt x="6167" y="10887"/>
                  </a:lnTo>
                  <a:lnTo>
                    <a:pt x="6147" y="10466"/>
                  </a:lnTo>
                  <a:lnTo>
                    <a:pt x="6167" y="10024"/>
                  </a:lnTo>
                  <a:lnTo>
                    <a:pt x="6247" y="9602"/>
                  </a:lnTo>
                  <a:lnTo>
                    <a:pt x="6348" y="9180"/>
                  </a:lnTo>
                  <a:lnTo>
                    <a:pt x="6488" y="8778"/>
                  </a:lnTo>
                  <a:lnTo>
                    <a:pt x="6689" y="8377"/>
                  </a:lnTo>
                  <a:lnTo>
                    <a:pt x="6910" y="7995"/>
                  </a:lnTo>
                  <a:lnTo>
                    <a:pt x="7171" y="7653"/>
                  </a:lnTo>
                  <a:lnTo>
                    <a:pt x="7473" y="7312"/>
                  </a:lnTo>
                  <a:lnTo>
                    <a:pt x="7794" y="7011"/>
                  </a:lnTo>
                  <a:lnTo>
                    <a:pt x="8176" y="6729"/>
                  </a:lnTo>
                  <a:lnTo>
                    <a:pt x="8578" y="6508"/>
                  </a:lnTo>
                  <a:lnTo>
                    <a:pt x="8979" y="6308"/>
                  </a:lnTo>
                  <a:lnTo>
                    <a:pt x="9401" y="6167"/>
                  </a:lnTo>
                  <a:lnTo>
                    <a:pt x="9823" y="6067"/>
                  </a:lnTo>
                  <a:lnTo>
                    <a:pt x="10265" y="6006"/>
                  </a:lnTo>
                  <a:lnTo>
                    <a:pt x="10707" y="5986"/>
                  </a:lnTo>
                  <a:close/>
                  <a:moveTo>
                    <a:pt x="8839" y="0"/>
                  </a:moveTo>
                  <a:lnTo>
                    <a:pt x="8337" y="101"/>
                  </a:lnTo>
                  <a:lnTo>
                    <a:pt x="7814" y="221"/>
                  </a:lnTo>
                  <a:lnTo>
                    <a:pt x="7312" y="382"/>
                  </a:lnTo>
                  <a:lnTo>
                    <a:pt x="6830" y="563"/>
                  </a:lnTo>
                  <a:lnTo>
                    <a:pt x="6428" y="2431"/>
                  </a:lnTo>
                  <a:lnTo>
                    <a:pt x="6026" y="2652"/>
                  </a:lnTo>
                  <a:lnTo>
                    <a:pt x="5645" y="2913"/>
                  </a:lnTo>
                  <a:lnTo>
                    <a:pt x="5263" y="3174"/>
                  </a:lnTo>
                  <a:lnTo>
                    <a:pt x="4882" y="3455"/>
                  </a:lnTo>
                  <a:lnTo>
                    <a:pt x="3013" y="3074"/>
                  </a:lnTo>
                  <a:lnTo>
                    <a:pt x="2652" y="3455"/>
                  </a:lnTo>
                  <a:lnTo>
                    <a:pt x="2310" y="3857"/>
                  </a:lnTo>
                  <a:lnTo>
                    <a:pt x="2009" y="4279"/>
                  </a:lnTo>
                  <a:lnTo>
                    <a:pt x="1708" y="4721"/>
                  </a:lnTo>
                  <a:lnTo>
                    <a:pt x="2511" y="6468"/>
                  </a:lnTo>
                  <a:lnTo>
                    <a:pt x="2310" y="6890"/>
                  </a:lnTo>
                  <a:lnTo>
                    <a:pt x="2150" y="7312"/>
                  </a:lnTo>
                  <a:lnTo>
                    <a:pt x="1989" y="7734"/>
                  </a:lnTo>
                  <a:lnTo>
                    <a:pt x="1868" y="8176"/>
                  </a:lnTo>
                  <a:lnTo>
                    <a:pt x="121" y="8979"/>
                  </a:lnTo>
                  <a:lnTo>
                    <a:pt x="61" y="9501"/>
                  </a:lnTo>
                  <a:lnTo>
                    <a:pt x="20" y="10024"/>
                  </a:lnTo>
                  <a:lnTo>
                    <a:pt x="0" y="10546"/>
                  </a:lnTo>
                  <a:lnTo>
                    <a:pt x="20" y="11088"/>
                  </a:lnTo>
                  <a:lnTo>
                    <a:pt x="1688" y="12032"/>
                  </a:lnTo>
                  <a:lnTo>
                    <a:pt x="1768" y="12474"/>
                  </a:lnTo>
                  <a:lnTo>
                    <a:pt x="1889" y="12916"/>
                  </a:lnTo>
                  <a:lnTo>
                    <a:pt x="2029" y="13358"/>
                  </a:lnTo>
                  <a:lnTo>
                    <a:pt x="2170" y="13800"/>
                  </a:lnTo>
                  <a:lnTo>
                    <a:pt x="1226" y="15467"/>
                  </a:lnTo>
                  <a:lnTo>
                    <a:pt x="1487" y="15929"/>
                  </a:lnTo>
                  <a:lnTo>
                    <a:pt x="1768" y="16371"/>
                  </a:lnTo>
                  <a:lnTo>
                    <a:pt x="2069" y="16813"/>
                  </a:lnTo>
                  <a:lnTo>
                    <a:pt x="2391" y="17215"/>
                  </a:lnTo>
                  <a:lnTo>
                    <a:pt x="4299" y="17014"/>
                  </a:lnTo>
                  <a:lnTo>
                    <a:pt x="4640" y="17315"/>
                  </a:lnTo>
                  <a:lnTo>
                    <a:pt x="5002" y="17617"/>
                  </a:lnTo>
                  <a:lnTo>
                    <a:pt x="5364" y="17898"/>
                  </a:lnTo>
                  <a:lnTo>
                    <a:pt x="5745" y="18159"/>
                  </a:lnTo>
                  <a:lnTo>
                    <a:pt x="5966" y="20047"/>
                  </a:lnTo>
                  <a:lnTo>
                    <a:pt x="6428" y="20268"/>
                  </a:lnTo>
                  <a:lnTo>
                    <a:pt x="6930" y="20469"/>
                  </a:lnTo>
                  <a:lnTo>
                    <a:pt x="7433" y="20650"/>
                  </a:lnTo>
                  <a:lnTo>
                    <a:pt x="7935" y="20790"/>
                  </a:lnTo>
                  <a:lnTo>
                    <a:pt x="9341" y="19505"/>
                  </a:lnTo>
                  <a:lnTo>
                    <a:pt x="9803" y="19545"/>
                  </a:lnTo>
                  <a:lnTo>
                    <a:pt x="10265" y="19585"/>
                  </a:lnTo>
                  <a:lnTo>
                    <a:pt x="11189" y="19585"/>
                  </a:lnTo>
                  <a:lnTo>
                    <a:pt x="12474" y="20991"/>
                  </a:lnTo>
                  <a:lnTo>
                    <a:pt x="12997" y="20891"/>
                  </a:lnTo>
                  <a:lnTo>
                    <a:pt x="13499" y="20770"/>
                  </a:lnTo>
                  <a:lnTo>
                    <a:pt x="14001" y="20610"/>
                  </a:lnTo>
                  <a:lnTo>
                    <a:pt x="14503" y="20449"/>
                  </a:lnTo>
                  <a:lnTo>
                    <a:pt x="14885" y="18561"/>
                  </a:lnTo>
                  <a:lnTo>
                    <a:pt x="15287" y="18340"/>
                  </a:lnTo>
                  <a:lnTo>
                    <a:pt x="15688" y="18099"/>
                  </a:lnTo>
                  <a:lnTo>
                    <a:pt x="16070" y="17818"/>
                  </a:lnTo>
                  <a:lnTo>
                    <a:pt x="16432" y="17536"/>
                  </a:lnTo>
                  <a:lnTo>
                    <a:pt x="18300" y="17918"/>
                  </a:lnTo>
                  <a:lnTo>
                    <a:pt x="18661" y="17536"/>
                  </a:lnTo>
                  <a:lnTo>
                    <a:pt x="19003" y="17135"/>
                  </a:lnTo>
                  <a:lnTo>
                    <a:pt x="19324" y="16713"/>
                  </a:lnTo>
                  <a:lnTo>
                    <a:pt x="19605" y="16291"/>
                  </a:lnTo>
                  <a:lnTo>
                    <a:pt x="18802" y="14543"/>
                  </a:lnTo>
                  <a:lnTo>
                    <a:pt x="19003" y="14122"/>
                  </a:lnTo>
                  <a:lnTo>
                    <a:pt x="19184" y="13700"/>
                  </a:lnTo>
                  <a:lnTo>
                    <a:pt x="19324" y="13258"/>
                  </a:lnTo>
                  <a:lnTo>
                    <a:pt x="19445" y="12816"/>
                  </a:lnTo>
                  <a:lnTo>
                    <a:pt x="21192" y="12012"/>
                  </a:lnTo>
                  <a:lnTo>
                    <a:pt x="21253" y="11490"/>
                  </a:lnTo>
                  <a:lnTo>
                    <a:pt x="21293" y="10968"/>
                  </a:lnTo>
                  <a:lnTo>
                    <a:pt x="21313" y="10446"/>
                  </a:lnTo>
                  <a:lnTo>
                    <a:pt x="21293" y="9923"/>
                  </a:lnTo>
                  <a:lnTo>
                    <a:pt x="19626" y="8979"/>
                  </a:lnTo>
                  <a:lnTo>
                    <a:pt x="19545" y="8517"/>
                  </a:lnTo>
                  <a:lnTo>
                    <a:pt x="19425" y="8075"/>
                  </a:lnTo>
                  <a:lnTo>
                    <a:pt x="19304" y="7633"/>
                  </a:lnTo>
                  <a:lnTo>
                    <a:pt x="19143" y="7191"/>
                  </a:lnTo>
                  <a:lnTo>
                    <a:pt x="20088" y="5524"/>
                  </a:lnTo>
                  <a:lnTo>
                    <a:pt x="19826" y="5062"/>
                  </a:lnTo>
                  <a:lnTo>
                    <a:pt x="19545" y="4620"/>
                  </a:lnTo>
                  <a:lnTo>
                    <a:pt x="19244" y="4178"/>
                  </a:lnTo>
                  <a:lnTo>
                    <a:pt x="18922" y="3777"/>
                  </a:lnTo>
                  <a:lnTo>
                    <a:pt x="17014" y="3998"/>
                  </a:lnTo>
                  <a:lnTo>
                    <a:pt x="16673" y="3676"/>
                  </a:lnTo>
                  <a:lnTo>
                    <a:pt x="16331" y="3375"/>
                  </a:lnTo>
                  <a:lnTo>
                    <a:pt x="15950" y="3094"/>
                  </a:lnTo>
                  <a:lnTo>
                    <a:pt x="15568" y="2832"/>
                  </a:lnTo>
                  <a:lnTo>
                    <a:pt x="15367" y="944"/>
                  </a:lnTo>
                  <a:lnTo>
                    <a:pt x="14885" y="723"/>
                  </a:lnTo>
                  <a:lnTo>
                    <a:pt x="14383" y="522"/>
                  </a:lnTo>
                  <a:lnTo>
                    <a:pt x="13901" y="362"/>
                  </a:lnTo>
                  <a:lnTo>
                    <a:pt x="13398" y="201"/>
                  </a:lnTo>
                  <a:lnTo>
                    <a:pt x="11972" y="1507"/>
                  </a:lnTo>
                  <a:lnTo>
                    <a:pt x="11510" y="1446"/>
                  </a:lnTo>
                  <a:lnTo>
                    <a:pt x="11068" y="1406"/>
                  </a:lnTo>
                  <a:lnTo>
                    <a:pt x="10606" y="1406"/>
                  </a:lnTo>
                  <a:lnTo>
                    <a:pt x="10144" y="1426"/>
                  </a:lnTo>
                  <a:lnTo>
                    <a:pt x="8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3572950" y="4901375"/>
              <a:ext cx="307875" cy="307850"/>
            </a:xfrm>
            <a:custGeom>
              <a:avLst/>
              <a:gdLst/>
              <a:ahLst/>
              <a:cxnLst/>
              <a:rect l="l" t="t" r="r" b="b"/>
              <a:pathLst>
                <a:path w="12315" h="12314" extrusionOk="0">
                  <a:moveTo>
                    <a:pt x="6429" y="462"/>
                  </a:moveTo>
                  <a:lnTo>
                    <a:pt x="6730" y="482"/>
                  </a:lnTo>
                  <a:lnTo>
                    <a:pt x="7011" y="522"/>
                  </a:lnTo>
                  <a:lnTo>
                    <a:pt x="7293" y="583"/>
                  </a:lnTo>
                  <a:lnTo>
                    <a:pt x="7574" y="643"/>
                  </a:lnTo>
                  <a:lnTo>
                    <a:pt x="7855" y="723"/>
                  </a:lnTo>
                  <a:lnTo>
                    <a:pt x="8116" y="804"/>
                  </a:lnTo>
                  <a:lnTo>
                    <a:pt x="8377" y="904"/>
                  </a:lnTo>
                  <a:lnTo>
                    <a:pt x="8618" y="1024"/>
                  </a:lnTo>
                  <a:lnTo>
                    <a:pt x="8879" y="1145"/>
                  </a:lnTo>
                  <a:lnTo>
                    <a:pt x="9120" y="1286"/>
                  </a:lnTo>
                  <a:lnTo>
                    <a:pt x="9341" y="1446"/>
                  </a:lnTo>
                  <a:lnTo>
                    <a:pt x="9582" y="1607"/>
                  </a:lnTo>
                  <a:lnTo>
                    <a:pt x="9783" y="1768"/>
                  </a:lnTo>
                  <a:lnTo>
                    <a:pt x="10004" y="1949"/>
                  </a:lnTo>
                  <a:lnTo>
                    <a:pt x="10205" y="2149"/>
                  </a:lnTo>
                  <a:lnTo>
                    <a:pt x="10386" y="2350"/>
                  </a:lnTo>
                  <a:lnTo>
                    <a:pt x="10567" y="2571"/>
                  </a:lnTo>
                  <a:lnTo>
                    <a:pt x="10748" y="2792"/>
                  </a:lnTo>
                  <a:lnTo>
                    <a:pt x="10908" y="3013"/>
                  </a:lnTo>
                  <a:lnTo>
                    <a:pt x="11069" y="3254"/>
                  </a:lnTo>
                  <a:lnTo>
                    <a:pt x="11210" y="3515"/>
                  </a:lnTo>
                  <a:lnTo>
                    <a:pt x="11330" y="3756"/>
                  </a:lnTo>
                  <a:lnTo>
                    <a:pt x="11430" y="4017"/>
                  </a:lnTo>
                  <a:lnTo>
                    <a:pt x="11531" y="4279"/>
                  </a:lnTo>
                  <a:lnTo>
                    <a:pt x="11631" y="4540"/>
                  </a:lnTo>
                  <a:lnTo>
                    <a:pt x="11692" y="4801"/>
                  </a:lnTo>
                  <a:lnTo>
                    <a:pt x="11752" y="5082"/>
                  </a:lnTo>
                  <a:lnTo>
                    <a:pt x="11792" y="5343"/>
                  </a:lnTo>
                  <a:lnTo>
                    <a:pt x="11832" y="5624"/>
                  </a:lnTo>
                  <a:lnTo>
                    <a:pt x="11852" y="5906"/>
                  </a:lnTo>
                  <a:lnTo>
                    <a:pt x="11852" y="6187"/>
                  </a:lnTo>
                  <a:lnTo>
                    <a:pt x="11852" y="6468"/>
                  </a:lnTo>
                  <a:lnTo>
                    <a:pt x="11832" y="6729"/>
                  </a:lnTo>
                  <a:lnTo>
                    <a:pt x="11792" y="7010"/>
                  </a:lnTo>
                  <a:lnTo>
                    <a:pt x="11732" y="7292"/>
                  </a:lnTo>
                  <a:lnTo>
                    <a:pt x="11672" y="7573"/>
                  </a:lnTo>
                  <a:lnTo>
                    <a:pt x="11591" y="7854"/>
                  </a:lnTo>
                  <a:lnTo>
                    <a:pt x="11511" y="8115"/>
                  </a:lnTo>
                  <a:lnTo>
                    <a:pt x="11410" y="8376"/>
                  </a:lnTo>
                  <a:lnTo>
                    <a:pt x="11290" y="8638"/>
                  </a:lnTo>
                  <a:lnTo>
                    <a:pt x="11169" y="8879"/>
                  </a:lnTo>
                  <a:lnTo>
                    <a:pt x="11029" y="9120"/>
                  </a:lnTo>
                  <a:lnTo>
                    <a:pt x="10888" y="9341"/>
                  </a:lnTo>
                  <a:lnTo>
                    <a:pt x="10727" y="9582"/>
                  </a:lnTo>
                  <a:lnTo>
                    <a:pt x="10547" y="9803"/>
                  </a:lnTo>
                  <a:lnTo>
                    <a:pt x="10366" y="10003"/>
                  </a:lnTo>
                  <a:lnTo>
                    <a:pt x="10185" y="10204"/>
                  </a:lnTo>
                  <a:lnTo>
                    <a:pt x="9964" y="10385"/>
                  </a:lnTo>
                  <a:lnTo>
                    <a:pt x="9763" y="10586"/>
                  </a:lnTo>
                  <a:lnTo>
                    <a:pt x="9542" y="10747"/>
                  </a:lnTo>
                  <a:lnTo>
                    <a:pt x="9301" y="10907"/>
                  </a:lnTo>
                  <a:lnTo>
                    <a:pt x="9060" y="11068"/>
                  </a:lnTo>
                  <a:lnTo>
                    <a:pt x="8799" y="11209"/>
                  </a:lnTo>
                  <a:lnTo>
                    <a:pt x="8538" y="11329"/>
                  </a:lnTo>
                  <a:lnTo>
                    <a:pt x="8277" y="11450"/>
                  </a:lnTo>
                  <a:lnTo>
                    <a:pt x="8016" y="11550"/>
                  </a:lnTo>
                  <a:lnTo>
                    <a:pt x="7755" y="11631"/>
                  </a:lnTo>
                  <a:lnTo>
                    <a:pt x="7473" y="11711"/>
                  </a:lnTo>
                  <a:lnTo>
                    <a:pt x="7212" y="11751"/>
                  </a:lnTo>
                  <a:lnTo>
                    <a:pt x="6931" y="11811"/>
                  </a:lnTo>
                  <a:lnTo>
                    <a:pt x="6650" y="11831"/>
                  </a:lnTo>
                  <a:lnTo>
                    <a:pt x="6389" y="11852"/>
                  </a:lnTo>
                  <a:lnTo>
                    <a:pt x="5826" y="11852"/>
                  </a:lnTo>
                  <a:lnTo>
                    <a:pt x="5565" y="11831"/>
                  </a:lnTo>
                  <a:lnTo>
                    <a:pt x="5284" y="11791"/>
                  </a:lnTo>
                  <a:lnTo>
                    <a:pt x="5023" y="11731"/>
                  </a:lnTo>
                  <a:lnTo>
                    <a:pt x="4762" y="11671"/>
                  </a:lnTo>
                  <a:lnTo>
                    <a:pt x="4500" y="11610"/>
                  </a:lnTo>
                  <a:lnTo>
                    <a:pt x="4239" y="11510"/>
                  </a:lnTo>
                  <a:lnTo>
                    <a:pt x="3978" y="11410"/>
                  </a:lnTo>
                  <a:lnTo>
                    <a:pt x="3717" y="11309"/>
                  </a:lnTo>
                  <a:lnTo>
                    <a:pt x="3476" y="11189"/>
                  </a:lnTo>
                  <a:lnTo>
                    <a:pt x="3235" y="11048"/>
                  </a:lnTo>
                  <a:lnTo>
                    <a:pt x="2994" y="10907"/>
                  </a:lnTo>
                  <a:lnTo>
                    <a:pt x="2773" y="10747"/>
                  </a:lnTo>
                  <a:lnTo>
                    <a:pt x="2552" y="10566"/>
                  </a:lnTo>
                  <a:lnTo>
                    <a:pt x="2351" y="10385"/>
                  </a:lnTo>
                  <a:lnTo>
                    <a:pt x="2130" y="10184"/>
                  </a:lnTo>
                  <a:lnTo>
                    <a:pt x="1949" y="9983"/>
                  </a:lnTo>
                  <a:lnTo>
                    <a:pt x="1748" y="9762"/>
                  </a:lnTo>
                  <a:lnTo>
                    <a:pt x="1568" y="9541"/>
                  </a:lnTo>
                  <a:lnTo>
                    <a:pt x="1407" y="9300"/>
                  </a:lnTo>
                  <a:lnTo>
                    <a:pt x="1266" y="9059"/>
                  </a:lnTo>
                  <a:lnTo>
                    <a:pt x="1126" y="8818"/>
                  </a:lnTo>
                  <a:lnTo>
                    <a:pt x="985" y="8557"/>
                  </a:lnTo>
                  <a:lnTo>
                    <a:pt x="885" y="8316"/>
                  </a:lnTo>
                  <a:lnTo>
                    <a:pt x="784" y="8055"/>
                  </a:lnTo>
                  <a:lnTo>
                    <a:pt x="704" y="7774"/>
                  </a:lnTo>
                  <a:lnTo>
                    <a:pt x="624" y="7513"/>
                  </a:lnTo>
                  <a:lnTo>
                    <a:pt x="563" y="7252"/>
                  </a:lnTo>
                  <a:lnTo>
                    <a:pt x="523" y="6970"/>
                  </a:lnTo>
                  <a:lnTo>
                    <a:pt x="483" y="6689"/>
                  </a:lnTo>
                  <a:lnTo>
                    <a:pt x="463" y="6428"/>
                  </a:lnTo>
                  <a:lnTo>
                    <a:pt x="463" y="6147"/>
                  </a:lnTo>
                  <a:lnTo>
                    <a:pt x="463" y="5866"/>
                  </a:lnTo>
                  <a:lnTo>
                    <a:pt x="483" y="5584"/>
                  </a:lnTo>
                  <a:lnTo>
                    <a:pt x="523" y="5303"/>
                  </a:lnTo>
                  <a:lnTo>
                    <a:pt x="583" y="5022"/>
                  </a:lnTo>
                  <a:lnTo>
                    <a:pt x="644" y="4741"/>
                  </a:lnTo>
                  <a:lnTo>
                    <a:pt x="724" y="4479"/>
                  </a:lnTo>
                  <a:lnTo>
                    <a:pt x="804" y="4198"/>
                  </a:lnTo>
                  <a:lnTo>
                    <a:pt x="905" y="3937"/>
                  </a:lnTo>
                  <a:lnTo>
                    <a:pt x="1025" y="3696"/>
                  </a:lnTo>
                  <a:lnTo>
                    <a:pt x="1146" y="3435"/>
                  </a:lnTo>
                  <a:lnTo>
                    <a:pt x="1286" y="3194"/>
                  </a:lnTo>
                  <a:lnTo>
                    <a:pt x="1427" y="2973"/>
                  </a:lnTo>
                  <a:lnTo>
                    <a:pt x="1588" y="2752"/>
                  </a:lnTo>
                  <a:lnTo>
                    <a:pt x="1769" y="2531"/>
                  </a:lnTo>
                  <a:lnTo>
                    <a:pt x="1949" y="2310"/>
                  </a:lnTo>
                  <a:lnTo>
                    <a:pt x="2150" y="2109"/>
                  </a:lnTo>
                  <a:lnTo>
                    <a:pt x="2351" y="1928"/>
                  </a:lnTo>
                  <a:lnTo>
                    <a:pt x="2552" y="1748"/>
                  </a:lnTo>
                  <a:lnTo>
                    <a:pt x="2793" y="1567"/>
                  </a:lnTo>
                  <a:lnTo>
                    <a:pt x="3014" y="1406"/>
                  </a:lnTo>
                  <a:lnTo>
                    <a:pt x="3376" y="1185"/>
                  </a:lnTo>
                  <a:lnTo>
                    <a:pt x="3757" y="1004"/>
                  </a:lnTo>
                  <a:lnTo>
                    <a:pt x="4139" y="844"/>
                  </a:lnTo>
                  <a:lnTo>
                    <a:pt x="4520" y="703"/>
                  </a:lnTo>
                  <a:lnTo>
                    <a:pt x="4922" y="603"/>
                  </a:lnTo>
                  <a:lnTo>
                    <a:pt x="5324" y="522"/>
                  </a:lnTo>
                  <a:lnTo>
                    <a:pt x="5726" y="482"/>
                  </a:lnTo>
                  <a:lnTo>
                    <a:pt x="6148" y="462"/>
                  </a:lnTo>
                  <a:close/>
                  <a:moveTo>
                    <a:pt x="6188" y="0"/>
                  </a:moveTo>
                  <a:lnTo>
                    <a:pt x="5886" y="20"/>
                  </a:lnTo>
                  <a:lnTo>
                    <a:pt x="5585" y="40"/>
                  </a:lnTo>
                  <a:lnTo>
                    <a:pt x="5284" y="60"/>
                  </a:lnTo>
                  <a:lnTo>
                    <a:pt x="4982" y="121"/>
                  </a:lnTo>
                  <a:lnTo>
                    <a:pt x="4701" y="181"/>
                  </a:lnTo>
                  <a:lnTo>
                    <a:pt x="4400" y="261"/>
                  </a:lnTo>
                  <a:lnTo>
                    <a:pt x="4119" y="362"/>
                  </a:lnTo>
                  <a:lnTo>
                    <a:pt x="3838" y="462"/>
                  </a:lnTo>
                  <a:lnTo>
                    <a:pt x="3556" y="583"/>
                  </a:lnTo>
                  <a:lnTo>
                    <a:pt x="3295" y="723"/>
                  </a:lnTo>
                  <a:lnTo>
                    <a:pt x="3034" y="864"/>
                  </a:lnTo>
                  <a:lnTo>
                    <a:pt x="2773" y="1024"/>
                  </a:lnTo>
                  <a:lnTo>
                    <a:pt x="2512" y="1205"/>
                  </a:lnTo>
                  <a:lnTo>
                    <a:pt x="2271" y="1386"/>
                  </a:lnTo>
                  <a:lnTo>
                    <a:pt x="2050" y="1587"/>
                  </a:lnTo>
                  <a:lnTo>
                    <a:pt x="1829" y="1788"/>
                  </a:lnTo>
                  <a:lnTo>
                    <a:pt x="1608" y="2009"/>
                  </a:lnTo>
                  <a:lnTo>
                    <a:pt x="1427" y="2230"/>
                  </a:lnTo>
                  <a:lnTo>
                    <a:pt x="1226" y="2471"/>
                  </a:lnTo>
                  <a:lnTo>
                    <a:pt x="1065" y="2712"/>
                  </a:lnTo>
                  <a:lnTo>
                    <a:pt x="905" y="2973"/>
                  </a:lnTo>
                  <a:lnTo>
                    <a:pt x="744" y="3234"/>
                  </a:lnTo>
                  <a:lnTo>
                    <a:pt x="624" y="3495"/>
                  </a:lnTo>
                  <a:lnTo>
                    <a:pt x="483" y="3776"/>
                  </a:lnTo>
                  <a:lnTo>
                    <a:pt x="383" y="4058"/>
                  </a:lnTo>
                  <a:lnTo>
                    <a:pt x="282" y="4339"/>
                  </a:lnTo>
                  <a:lnTo>
                    <a:pt x="202" y="4640"/>
                  </a:lnTo>
                  <a:lnTo>
                    <a:pt x="141" y="4921"/>
                  </a:lnTo>
                  <a:lnTo>
                    <a:pt x="81" y="5223"/>
                  </a:lnTo>
                  <a:lnTo>
                    <a:pt x="41" y="5544"/>
                  </a:lnTo>
                  <a:lnTo>
                    <a:pt x="21" y="5845"/>
                  </a:lnTo>
                  <a:lnTo>
                    <a:pt x="1" y="6147"/>
                  </a:lnTo>
                  <a:lnTo>
                    <a:pt x="21" y="6448"/>
                  </a:lnTo>
                  <a:lnTo>
                    <a:pt x="41" y="6729"/>
                  </a:lnTo>
                  <a:lnTo>
                    <a:pt x="61" y="7031"/>
                  </a:lnTo>
                  <a:lnTo>
                    <a:pt x="121" y="7332"/>
                  </a:lnTo>
                  <a:lnTo>
                    <a:pt x="182" y="7613"/>
                  </a:lnTo>
                  <a:lnTo>
                    <a:pt x="262" y="7914"/>
                  </a:lnTo>
                  <a:lnTo>
                    <a:pt x="362" y="8196"/>
                  </a:lnTo>
                  <a:lnTo>
                    <a:pt x="463" y="8477"/>
                  </a:lnTo>
                  <a:lnTo>
                    <a:pt x="583" y="8758"/>
                  </a:lnTo>
                  <a:lnTo>
                    <a:pt x="724" y="9019"/>
                  </a:lnTo>
                  <a:lnTo>
                    <a:pt x="865" y="9300"/>
                  </a:lnTo>
                  <a:lnTo>
                    <a:pt x="1025" y="9541"/>
                  </a:lnTo>
                  <a:lnTo>
                    <a:pt x="1266" y="9883"/>
                  </a:lnTo>
                  <a:lnTo>
                    <a:pt x="1507" y="10184"/>
                  </a:lnTo>
                  <a:lnTo>
                    <a:pt x="1769" y="10465"/>
                  </a:lnTo>
                  <a:lnTo>
                    <a:pt x="2050" y="10727"/>
                  </a:lnTo>
                  <a:lnTo>
                    <a:pt x="2351" y="10988"/>
                  </a:lnTo>
                  <a:lnTo>
                    <a:pt x="2652" y="11209"/>
                  </a:lnTo>
                  <a:lnTo>
                    <a:pt x="2974" y="11410"/>
                  </a:lnTo>
                  <a:lnTo>
                    <a:pt x="3295" y="11590"/>
                  </a:lnTo>
                  <a:lnTo>
                    <a:pt x="3637" y="11771"/>
                  </a:lnTo>
                  <a:lnTo>
                    <a:pt x="3978" y="11912"/>
                  </a:lnTo>
                  <a:lnTo>
                    <a:pt x="4340" y="12032"/>
                  </a:lnTo>
                  <a:lnTo>
                    <a:pt x="4681" y="12133"/>
                  </a:lnTo>
                  <a:lnTo>
                    <a:pt x="5063" y="12213"/>
                  </a:lnTo>
                  <a:lnTo>
                    <a:pt x="5424" y="12253"/>
                  </a:lnTo>
                  <a:lnTo>
                    <a:pt x="5786" y="12293"/>
                  </a:lnTo>
                  <a:lnTo>
                    <a:pt x="6168" y="12314"/>
                  </a:lnTo>
                  <a:lnTo>
                    <a:pt x="6610" y="12293"/>
                  </a:lnTo>
                  <a:lnTo>
                    <a:pt x="7051" y="12253"/>
                  </a:lnTo>
                  <a:lnTo>
                    <a:pt x="7473" y="12173"/>
                  </a:lnTo>
                  <a:lnTo>
                    <a:pt x="7915" y="12052"/>
                  </a:lnTo>
                  <a:lnTo>
                    <a:pt x="8337" y="11912"/>
                  </a:lnTo>
                  <a:lnTo>
                    <a:pt x="8739" y="11731"/>
                  </a:lnTo>
                  <a:lnTo>
                    <a:pt x="9161" y="11530"/>
                  </a:lnTo>
                  <a:lnTo>
                    <a:pt x="9542" y="11289"/>
                  </a:lnTo>
                  <a:lnTo>
                    <a:pt x="9803" y="11108"/>
                  </a:lnTo>
                  <a:lnTo>
                    <a:pt x="10044" y="10927"/>
                  </a:lnTo>
                  <a:lnTo>
                    <a:pt x="10265" y="10727"/>
                  </a:lnTo>
                  <a:lnTo>
                    <a:pt x="10486" y="10526"/>
                  </a:lnTo>
                  <a:lnTo>
                    <a:pt x="10707" y="10305"/>
                  </a:lnTo>
                  <a:lnTo>
                    <a:pt x="10908" y="10084"/>
                  </a:lnTo>
                  <a:lnTo>
                    <a:pt x="11089" y="9843"/>
                  </a:lnTo>
                  <a:lnTo>
                    <a:pt x="11250" y="9602"/>
                  </a:lnTo>
                  <a:lnTo>
                    <a:pt x="11410" y="9361"/>
                  </a:lnTo>
                  <a:lnTo>
                    <a:pt x="11571" y="9100"/>
                  </a:lnTo>
                  <a:lnTo>
                    <a:pt x="11712" y="8818"/>
                  </a:lnTo>
                  <a:lnTo>
                    <a:pt x="11832" y="8557"/>
                  </a:lnTo>
                  <a:lnTo>
                    <a:pt x="11933" y="8276"/>
                  </a:lnTo>
                  <a:lnTo>
                    <a:pt x="12033" y="7975"/>
                  </a:lnTo>
                  <a:lnTo>
                    <a:pt x="12113" y="7693"/>
                  </a:lnTo>
                  <a:lnTo>
                    <a:pt x="12194" y="7392"/>
                  </a:lnTo>
                  <a:lnTo>
                    <a:pt x="12234" y="7091"/>
                  </a:lnTo>
                  <a:lnTo>
                    <a:pt x="12274" y="6790"/>
                  </a:lnTo>
                  <a:lnTo>
                    <a:pt x="12294" y="6488"/>
                  </a:lnTo>
                  <a:lnTo>
                    <a:pt x="12314" y="6187"/>
                  </a:lnTo>
                  <a:lnTo>
                    <a:pt x="12314" y="5886"/>
                  </a:lnTo>
                  <a:lnTo>
                    <a:pt x="12294" y="5584"/>
                  </a:lnTo>
                  <a:lnTo>
                    <a:pt x="12254" y="5283"/>
                  </a:lnTo>
                  <a:lnTo>
                    <a:pt x="12194" y="4982"/>
                  </a:lnTo>
                  <a:lnTo>
                    <a:pt x="12134" y="4700"/>
                  </a:lnTo>
                  <a:lnTo>
                    <a:pt x="12053" y="4399"/>
                  </a:lnTo>
                  <a:lnTo>
                    <a:pt x="11973" y="4118"/>
                  </a:lnTo>
                  <a:lnTo>
                    <a:pt x="11852" y="3837"/>
                  </a:lnTo>
                  <a:lnTo>
                    <a:pt x="11732" y="3576"/>
                  </a:lnTo>
                  <a:lnTo>
                    <a:pt x="11611" y="3294"/>
                  </a:lnTo>
                  <a:lnTo>
                    <a:pt x="11451" y="3033"/>
                  </a:lnTo>
                  <a:lnTo>
                    <a:pt x="11290" y="2772"/>
                  </a:lnTo>
                  <a:lnTo>
                    <a:pt x="11109" y="2511"/>
                  </a:lnTo>
                  <a:lnTo>
                    <a:pt x="10928" y="2270"/>
                  </a:lnTo>
                  <a:lnTo>
                    <a:pt x="10727" y="2049"/>
                  </a:lnTo>
                  <a:lnTo>
                    <a:pt x="10527" y="1828"/>
                  </a:lnTo>
                  <a:lnTo>
                    <a:pt x="10306" y="1607"/>
                  </a:lnTo>
                  <a:lnTo>
                    <a:pt x="10085" y="1426"/>
                  </a:lnTo>
                  <a:lnTo>
                    <a:pt x="9844" y="1225"/>
                  </a:lnTo>
                  <a:lnTo>
                    <a:pt x="9603" y="1065"/>
                  </a:lnTo>
                  <a:lnTo>
                    <a:pt x="9341" y="904"/>
                  </a:lnTo>
                  <a:lnTo>
                    <a:pt x="9100" y="743"/>
                  </a:lnTo>
                  <a:lnTo>
                    <a:pt x="8819" y="623"/>
                  </a:lnTo>
                  <a:lnTo>
                    <a:pt x="8558" y="482"/>
                  </a:lnTo>
                  <a:lnTo>
                    <a:pt x="8277" y="382"/>
                  </a:lnTo>
                  <a:lnTo>
                    <a:pt x="7975" y="281"/>
                  </a:lnTo>
                  <a:lnTo>
                    <a:pt x="7694" y="201"/>
                  </a:lnTo>
                  <a:lnTo>
                    <a:pt x="7393" y="141"/>
                  </a:lnTo>
                  <a:lnTo>
                    <a:pt x="7092" y="80"/>
                  </a:lnTo>
                  <a:lnTo>
                    <a:pt x="6790" y="40"/>
                  </a:lnTo>
                  <a:lnTo>
                    <a:pt x="6489" y="20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3592050" y="4463975"/>
              <a:ext cx="329950" cy="326425"/>
            </a:xfrm>
            <a:custGeom>
              <a:avLst/>
              <a:gdLst/>
              <a:ahLst/>
              <a:cxnLst/>
              <a:rect l="l" t="t" r="r" b="b"/>
              <a:pathLst>
                <a:path w="13198" h="13057" extrusionOk="0">
                  <a:moveTo>
                    <a:pt x="6649" y="3736"/>
                  </a:moveTo>
                  <a:lnTo>
                    <a:pt x="6930" y="3756"/>
                  </a:lnTo>
                  <a:lnTo>
                    <a:pt x="7211" y="3797"/>
                  </a:lnTo>
                  <a:lnTo>
                    <a:pt x="7473" y="3877"/>
                  </a:lnTo>
                  <a:lnTo>
                    <a:pt x="7714" y="3977"/>
                  </a:lnTo>
                  <a:lnTo>
                    <a:pt x="7955" y="4098"/>
                  </a:lnTo>
                  <a:lnTo>
                    <a:pt x="8196" y="4238"/>
                  </a:lnTo>
                  <a:lnTo>
                    <a:pt x="8397" y="4399"/>
                  </a:lnTo>
                  <a:lnTo>
                    <a:pt x="8597" y="4580"/>
                  </a:lnTo>
                  <a:lnTo>
                    <a:pt x="8778" y="4781"/>
                  </a:lnTo>
                  <a:lnTo>
                    <a:pt x="8939" y="5002"/>
                  </a:lnTo>
                  <a:lnTo>
                    <a:pt x="9080" y="5243"/>
                  </a:lnTo>
                  <a:lnTo>
                    <a:pt x="9180" y="5484"/>
                  </a:lnTo>
                  <a:lnTo>
                    <a:pt x="9280" y="5745"/>
                  </a:lnTo>
                  <a:lnTo>
                    <a:pt x="9341" y="6026"/>
                  </a:lnTo>
                  <a:lnTo>
                    <a:pt x="9381" y="6307"/>
                  </a:lnTo>
                  <a:lnTo>
                    <a:pt x="9381" y="6589"/>
                  </a:lnTo>
                  <a:lnTo>
                    <a:pt x="9361" y="6870"/>
                  </a:lnTo>
                  <a:lnTo>
                    <a:pt x="9321" y="7131"/>
                  </a:lnTo>
                  <a:lnTo>
                    <a:pt x="9240" y="7392"/>
                  </a:lnTo>
                  <a:lnTo>
                    <a:pt x="9160" y="7653"/>
                  </a:lnTo>
                  <a:lnTo>
                    <a:pt x="9039" y="7894"/>
                  </a:lnTo>
                  <a:lnTo>
                    <a:pt x="8899" y="8115"/>
                  </a:lnTo>
                  <a:lnTo>
                    <a:pt x="8718" y="8336"/>
                  </a:lnTo>
                  <a:lnTo>
                    <a:pt x="8537" y="8537"/>
                  </a:lnTo>
                  <a:lnTo>
                    <a:pt x="8336" y="8698"/>
                  </a:lnTo>
                  <a:lnTo>
                    <a:pt x="8115" y="8859"/>
                  </a:lnTo>
                  <a:lnTo>
                    <a:pt x="7894" y="8999"/>
                  </a:lnTo>
                  <a:lnTo>
                    <a:pt x="7653" y="9120"/>
                  </a:lnTo>
                  <a:lnTo>
                    <a:pt x="7392" y="9200"/>
                  </a:lnTo>
                  <a:lnTo>
                    <a:pt x="7111" y="9280"/>
                  </a:lnTo>
                  <a:lnTo>
                    <a:pt x="6830" y="9300"/>
                  </a:lnTo>
                  <a:lnTo>
                    <a:pt x="6549" y="9321"/>
                  </a:lnTo>
                  <a:lnTo>
                    <a:pt x="6267" y="9300"/>
                  </a:lnTo>
                  <a:lnTo>
                    <a:pt x="5986" y="9260"/>
                  </a:lnTo>
                  <a:lnTo>
                    <a:pt x="5725" y="9180"/>
                  </a:lnTo>
                  <a:lnTo>
                    <a:pt x="5484" y="9079"/>
                  </a:lnTo>
                  <a:lnTo>
                    <a:pt x="5243" y="8959"/>
                  </a:lnTo>
                  <a:lnTo>
                    <a:pt x="5002" y="8818"/>
                  </a:lnTo>
                  <a:lnTo>
                    <a:pt x="4801" y="8658"/>
                  </a:lnTo>
                  <a:lnTo>
                    <a:pt x="4600" y="8477"/>
                  </a:lnTo>
                  <a:lnTo>
                    <a:pt x="4419" y="8276"/>
                  </a:lnTo>
                  <a:lnTo>
                    <a:pt x="4259" y="8055"/>
                  </a:lnTo>
                  <a:lnTo>
                    <a:pt x="4118" y="7814"/>
                  </a:lnTo>
                  <a:lnTo>
                    <a:pt x="4018" y="7573"/>
                  </a:lnTo>
                  <a:lnTo>
                    <a:pt x="3917" y="7312"/>
                  </a:lnTo>
                  <a:lnTo>
                    <a:pt x="3857" y="7051"/>
                  </a:lnTo>
                  <a:lnTo>
                    <a:pt x="3817" y="6749"/>
                  </a:lnTo>
                  <a:lnTo>
                    <a:pt x="3817" y="6468"/>
                  </a:lnTo>
                  <a:lnTo>
                    <a:pt x="3837" y="6187"/>
                  </a:lnTo>
                  <a:lnTo>
                    <a:pt x="3877" y="5926"/>
                  </a:lnTo>
                  <a:lnTo>
                    <a:pt x="3957" y="5665"/>
                  </a:lnTo>
                  <a:lnTo>
                    <a:pt x="4038" y="5404"/>
                  </a:lnTo>
                  <a:lnTo>
                    <a:pt x="4158" y="5162"/>
                  </a:lnTo>
                  <a:lnTo>
                    <a:pt x="4299" y="4942"/>
                  </a:lnTo>
                  <a:lnTo>
                    <a:pt x="4480" y="4721"/>
                  </a:lnTo>
                  <a:lnTo>
                    <a:pt x="4660" y="4540"/>
                  </a:lnTo>
                  <a:lnTo>
                    <a:pt x="4861" y="4359"/>
                  </a:lnTo>
                  <a:lnTo>
                    <a:pt x="5062" y="4198"/>
                  </a:lnTo>
                  <a:lnTo>
                    <a:pt x="5303" y="4058"/>
                  </a:lnTo>
                  <a:lnTo>
                    <a:pt x="5544" y="3937"/>
                  </a:lnTo>
                  <a:lnTo>
                    <a:pt x="5805" y="3857"/>
                  </a:lnTo>
                  <a:lnTo>
                    <a:pt x="6087" y="3797"/>
                  </a:lnTo>
                  <a:lnTo>
                    <a:pt x="6368" y="3756"/>
                  </a:lnTo>
                  <a:lnTo>
                    <a:pt x="6649" y="3736"/>
                  </a:lnTo>
                  <a:close/>
                  <a:moveTo>
                    <a:pt x="7473" y="0"/>
                  </a:moveTo>
                  <a:lnTo>
                    <a:pt x="6709" y="904"/>
                  </a:lnTo>
                  <a:lnTo>
                    <a:pt x="6428" y="904"/>
                  </a:lnTo>
                  <a:lnTo>
                    <a:pt x="6127" y="924"/>
                  </a:lnTo>
                  <a:lnTo>
                    <a:pt x="5846" y="944"/>
                  </a:lnTo>
                  <a:lnTo>
                    <a:pt x="5564" y="984"/>
                  </a:lnTo>
                  <a:lnTo>
                    <a:pt x="4660" y="221"/>
                  </a:lnTo>
                  <a:lnTo>
                    <a:pt x="4359" y="342"/>
                  </a:lnTo>
                  <a:lnTo>
                    <a:pt x="4058" y="442"/>
                  </a:lnTo>
                  <a:lnTo>
                    <a:pt x="3756" y="583"/>
                  </a:lnTo>
                  <a:lnTo>
                    <a:pt x="3475" y="723"/>
                  </a:lnTo>
                  <a:lnTo>
                    <a:pt x="3375" y="1908"/>
                  </a:lnTo>
                  <a:lnTo>
                    <a:pt x="3154" y="2089"/>
                  </a:lnTo>
                  <a:lnTo>
                    <a:pt x="2933" y="2270"/>
                  </a:lnTo>
                  <a:lnTo>
                    <a:pt x="2712" y="2451"/>
                  </a:lnTo>
                  <a:lnTo>
                    <a:pt x="2511" y="2652"/>
                  </a:lnTo>
                  <a:lnTo>
                    <a:pt x="1326" y="2571"/>
                  </a:lnTo>
                  <a:lnTo>
                    <a:pt x="1145" y="2832"/>
                  </a:lnTo>
                  <a:lnTo>
                    <a:pt x="964" y="3114"/>
                  </a:lnTo>
                  <a:lnTo>
                    <a:pt x="804" y="3395"/>
                  </a:lnTo>
                  <a:lnTo>
                    <a:pt x="663" y="3676"/>
                  </a:lnTo>
                  <a:lnTo>
                    <a:pt x="1286" y="4680"/>
                  </a:lnTo>
                  <a:lnTo>
                    <a:pt x="1185" y="4962"/>
                  </a:lnTo>
                  <a:lnTo>
                    <a:pt x="1125" y="5243"/>
                  </a:lnTo>
                  <a:lnTo>
                    <a:pt x="1065" y="5504"/>
                  </a:lnTo>
                  <a:lnTo>
                    <a:pt x="1025" y="5805"/>
                  </a:lnTo>
                  <a:lnTo>
                    <a:pt x="0" y="6428"/>
                  </a:lnTo>
                  <a:lnTo>
                    <a:pt x="0" y="6749"/>
                  </a:lnTo>
                  <a:lnTo>
                    <a:pt x="20" y="7071"/>
                  </a:lnTo>
                  <a:lnTo>
                    <a:pt x="60" y="7392"/>
                  </a:lnTo>
                  <a:lnTo>
                    <a:pt x="121" y="7714"/>
                  </a:lnTo>
                  <a:lnTo>
                    <a:pt x="1205" y="8176"/>
                  </a:lnTo>
                  <a:lnTo>
                    <a:pt x="1306" y="8437"/>
                  </a:lnTo>
                  <a:lnTo>
                    <a:pt x="1406" y="8698"/>
                  </a:lnTo>
                  <a:lnTo>
                    <a:pt x="1527" y="8959"/>
                  </a:lnTo>
                  <a:lnTo>
                    <a:pt x="1647" y="9220"/>
                  </a:lnTo>
                  <a:lnTo>
                    <a:pt x="1205" y="10305"/>
                  </a:lnTo>
                  <a:lnTo>
                    <a:pt x="1406" y="10586"/>
                  </a:lnTo>
                  <a:lnTo>
                    <a:pt x="1607" y="10827"/>
                  </a:lnTo>
                  <a:lnTo>
                    <a:pt x="1828" y="11068"/>
                  </a:lnTo>
                  <a:lnTo>
                    <a:pt x="2049" y="11289"/>
                  </a:lnTo>
                  <a:lnTo>
                    <a:pt x="3214" y="11028"/>
                  </a:lnTo>
                  <a:lnTo>
                    <a:pt x="3435" y="11189"/>
                  </a:lnTo>
                  <a:lnTo>
                    <a:pt x="3676" y="11329"/>
                  </a:lnTo>
                  <a:lnTo>
                    <a:pt x="3917" y="11470"/>
                  </a:lnTo>
                  <a:lnTo>
                    <a:pt x="4178" y="11610"/>
                  </a:lnTo>
                  <a:lnTo>
                    <a:pt x="4460" y="12755"/>
                  </a:lnTo>
                  <a:lnTo>
                    <a:pt x="4761" y="12856"/>
                  </a:lnTo>
                  <a:lnTo>
                    <a:pt x="5082" y="12936"/>
                  </a:lnTo>
                  <a:lnTo>
                    <a:pt x="5404" y="13017"/>
                  </a:lnTo>
                  <a:lnTo>
                    <a:pt x="5725" y="13057"/>
                  </a:lnTo>
                  <a:lnTo>
                    <a:pt x="6488" y="12153"/>
                  </a:lnTo>
                  <a:lnTo>
                    <a:pt x="6770" y="12153"/>
                  </a:lnTo>
                  <a:lnTo>
                    <a:pt x="7071" y="12133"/>
                  </a:lnTo>
                  <a:lnTo>
                    <a:pt x="7352" y="12113"/>
                  </a:lnTo>
                  <a:lnTo>
                    <a:pt x="7633" y="12072"/>
                  </a:lnTo>
                  <a:lnTo>
                    <a:pt x="8537" y="12836"/>
                  </a:lnTo>
                  <a:lnTo>
                    <a:pt x="8839" y="12735"/>
                  </a:lnTo>
                  <a:lnTo>
                    <a:pt x="9140" y="12615"/>
                  </a:lnTo>
                  <a:lnTo>
                    <a:pt x="9441" y="12474"/>
                  </a:lnTo>
                  <a:lnTo>
                    <a:pt x="9722" y="12334"/>
                  </a:lnTo>
                  <a:lnTo>
                    <a:pt x="9823" y="11148"/>
                  </a:lnTo>
                  <a:lnTo>
                    <a:pt x="10044" y="10968"/>
                  </a:lnTo>
                  <a:lnTo>
                    <a:pt x="10265" y="10787"/>
                  </a:lnTo>
                  <a:lnTo>
                    <a:pt x="10486" y="10606"/>
                  </a:lnTo>
                  <a:lnTo>
                    <a:pt x="10687" y="10405"/>
                  </a:lnTo>
                  <a:lnTo>
                    <a:pt x="11872" y="10486"/>
                  </a:lnTo>
                  <a:lnTo>
                    <a:pt x="12052" y="10224"/>
                  </a:lnTo>
                  <a:lnTo>
                    <a:pt x="12233" y="9943"/>
                  </a:lnTo>
                  <a:lnTo>
                    <a:pt x="12394" y="9662"/>
                  </a:lnTo>
                  <a:lnTo>
                    <a:pt x="12535" y="9381"/>
                  </a:lnTo>
                  <a:lnTo>
                    <a:pt x="11912" y="8376"/>
                  </a:lnTo>
                  <a:lnTo>
                    <a:pt x="12012" y="8095"/>
                  </a:lnTo>
                  <a:lnTo>
                    <a:pt x="12073" y="7834"/>
                  </a:lnTo>
                  <a:lnTo>
                    <a:pt x="12133" y="7553"/>
                  </a:lnTo>
                  <a:lnTo>
                    <a:pt x="12173" y="7252"/>
                  </a:lnTo>
                  <a:lnTo>
                    <a:pt x="13197" y="6629"/>
                  </a:lnTo>
                  <a:lnTo>
                    <a:pt x="13197" y="6307"/>
                  </a:lnTo>
                  <a:lnTo>
                    <a:pt x="13177" y="5986"/>
                  </a:lnTo>
                  <a:lnTo>
                    <a:pt x="13137" y="5665"/>
                  </a:lnTo>
                  <a:lnTo>
                    <a:pt x="13077" y="5343"/>
                  </a:lnTo>
                  <a:lnTo>
                    <a:pt x="11992" y="4901"/>
                  </a:lnTo>
                  <a:lnTo>
                    <a:pt x="11892" y="4620"/>
                  </a:lnTo>
                  <a:lnTo>
                    <a:pt x="11791" y="4359"/>
                  </a:lnTo>
                  <a:lnTo>
                    <a:pt x="11671" y="4098"/>
                  </a:lnTo>
                  <a:lnTo>
                    <a:pt x="11550" y="3837"/>
                  </a:lnTo>
                  <a:lnTo>
                    <a:pt x="11992" y="2752"/>
                  </a:lnTo>
                  <a:lnTo>
                    <a:pt x="11791" y="2491"/>
                  </a:lnTo>
                  <a:lnTo>
                    <a:pt x="11590" y="2230"/>
                  </a:lnTo>
                  <a:lnTo>
                    <a:pt x="11370" y="1989"/>
                  </a:lnTo>
                  <a:lnTo>
                    <a:pt x="11149" y="1768"/>
                  </a:lnTo>
                  <a:lnTo>
                    <a:pt x="9984" y="2049"/>
                  </a:lnTo>
                  <a:lnTo>
                    <a:pt x="9763" y="1868"/>
                  </a:lnTo>
                  <a:lnTo>
                    <a:pt x="9521" y="1728"/>
                  </a:lnTo>
                  <a:lnTo>
                    <a:pt x="9280" y="1587"/>
                  </a:lnTo>
                  <a:lnTo>
                    <a:pt x="9019" y="1446"/>
                  </a:lnTo>
                  <a:lnTo>
                    <a:pt x="8738" y="301"/>
                  </a:lnTo>
                  <a:lnTo>
                    <a:pt x="8437" y="201"/>
                  </a:lnTo>
                  <a:lnTo>
                    <a:pt x="8115" y="121"/>
                  </a:lnTo>
                  <a:lnTo>
                    <a:pt x="7794" y="40"/>
                  </a:lnTo>
                  <a:lnTo>
                    <a:pt x="74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3659825" y="4529750"/>
              <a:ext cx="194375" cy="194875"/>
            </a:xfrm>
            <a:custGeom>
              <a:avLst/>
              <a:gdLst/>
              <a:ahLst/>
              <a:cxnLst/>
              <a:rect l="l" t="t" r="r" b="b"/>
              <a:pathLst>
                <a:path w="7775" h="7795" extrusionOk="0">
                  <a:moveTo>
                    <a:pt x="3938" y="462"/>
                  </a:moveTo>
                  <a:lnTo>
                    <a:pt x="4280" y="483"/>
                  </a:lnTo>
                  <a:lnTo>
                    <a:pt x="4621" y="543"/>
                  </a:lnTo>
                  <a:lnTo>
                    <a:pt x="4942" y="623"/>
                  </a:lnTo>
                  <a:lnTo>
                    <a:pt x="5244" y="744"/>
                  </a:lnTo>
                  <a:lnTo>
                    <a:pt x="5545" y="884"/>
                  </a:lnTo>
                  <a:lnTo>
                    <a:pt x="5846" y="1065"/>
                  </a:lnTo>
                  <a:lnTo>
                    <a:pt x="6107" y="1286"/>
                  </a:lnTo>
                  <a:lnTo>
                    <a:pt x="6369" y="1507"/>
                  </a:lnTo>
                  <a:lnTo>
                    <a:pt x="6590" y="1768"/>
                  </a:lnTo>
                  <a:lnTo>
                    <a:pt x="6770" y="2029"/>
                  </a:lnTo>
                  <a:lnTo>
                    <a:pt x="6951" y="2331"/>
                  </a:lnTo>
                  <a:lnTo>
                    <a:pt x="7092" y="2632"/>
                  </a:lnTo>
                  <a:lnTo>
                    <a:pt x="7192" y="2953"/>
                  </a:lnTo>
                  <a:lnTo>
                    <a:pt x="7273" y="3275"/>
                  </a:lnTo>
                  <a:lnTo>
                    <a:pt x="7313" y="3616"/>
                  </a:lnTo>
                  <a:lnTo>
                    <a:pt x="7333" y="3958"/>
                  </a:lnTo>
                  <a:lnTo>
                    <a:pt x="7293" y="4299"/>
                  </a:lnTo>
                  <a:lnTo>
                    <a:pt x="7252" y="4621"/>
                  </a:lnTo>
                  <a:lnTo>
                    <a:pt x="7172" y="4942"/>
                  </a:lnTo>
                  <a:lnTo>
                    <a:pt x="7052" y="5263"/>
                  </a:lnTo>
                  <a:lnTo>
                    <a:pt x="6891" y="5565"/>
                  </a:lnTo>
                  <a:lnTo>
                    <a:pt x="6710" y="5846"/>
                  </a:lnTo>
                  <a:lnTo>
                    <a:pt x="6509" y="6127"/>
                  </a:lnTo>
                  <a:lnTo>
                    <a:pt x="6268" y="6368"/>
                  </a:lnTo>
                  <a:lnTo>
                    <a:pt x="6027" y="6589"/>
                  </a:lnTo>
                  <a:lnTo>
                    <a:pt x="5746" y="6790"/>
                  </a:lnTo>
                  <a:lnTo>
                    <a:pt x="5465" y="6951"/>
                  </a:lnTo>
                  <a:lnTo>
                    <a:pt x="5163" y="7091"/>
                  </a:lnTo>
                  <a:lnTo>
                    <a:pt x="4842" y="7212"/>
                  </a:lnTo>
                  <a:lnTo>
                    <a:pt x="4500" y="7272"/>
                  </a:lnTo>
                  <a:lnTo>
                    <a:pt x="4179" y="7332"/>
                  </a:lnTo>
                  <a:lnTo>
                    <a:pt x="3838" y="7332"/>
                  </a:lnTo>
                  <a:lnTo>
                    <a:pt x="3496" y="7312"/>
                  </a:lnTo>
                  <a:lnTo>
                    <a:pt x="3155" y="7252"/>
                  </a:lnTo>
                  <a:lnTo>
                    <a:pt x="2833" y="7172"/>
                  </a:lnTo>
                  <a:lnTo>
                    <a:pt x="2532" y="7051"/>
                  </a:lnTo>
                  <a:lnTo>
                    <a:pt x="2231" y="6910"/>
                  </a:lnTo>
                  <a:lnTo>
                    <a:pt x="1929" y="6730"/>
                  </a:lnTo>
                  <a:lnTo>
                    <a:pt x="1668" y="6529"/>
                  </a:lnTo>
                  <a:lnTo>
                    <a:pt x="1407" y="6288"/>
                  </a:lnTo>
                  <a:lnTo>
                    <a:pt x="1186" y="6027"/>
                  </a:lnTo>
                  <a:lnTo>
                    <a:pt x="1005" y="5766"/>
                  </a:lnTo>
                  <a:lnTo>
                    <a:pt x="825" y="5464"/>
                  </a:lnTo>
                  <a:lnTo>
                    <a:pt x="684" y="5163"/>
                  </a:lnTo>
                  <a:lnTo>
                    <a:pt x="583" y="4842"/>
                  </a:lnTo>
                  <a:lnTo>
                    <a:pt x="503" y="4520"/>
                  </a:lnTo>
                  <a:lnTo>
                    <a:pt x="463" y="4179"/>
                  </a:lnTo>
                  <a:lnTo>
                    <a:pt x="443" y="3837"/>
                  </a:lnTo>
                  <a:lnTo>
                    <a:pt x="463" y="3496"/>
                  </a:lnTo>
                  <a:lnTo>
                    <a:pt x="523" y="3174"/>
                  </a:lnTo>
                  <a:lnTo>
                    <a:pt x="604" y="2853"/>
                  </a:lnTo>
                  <a:lnTo>
                    <a:pt x="724" y="2531"/>
                  </a:lnTo>
                  <a:lnTo>
                    <a:pt x="885" y="2230"/>
                  </a:lnTo>
                  <a:lnTo>
                    <a:pt x="1066" y="1949"/>
                  </a:lnTo>
                  <a:lnTo>
                    <a:pt x="1266" y="1668"/>
                  </a:lnTo>
                  <a:lnTo>
                    <a:pt x="1507" y="1427"/>
                  </a:lnTo>
                  <a:lnTo>
                    <a:pt x="1749" y="1206"/>
                  </a:lnTo>
                  <a:lnTo>
                    <a:pt x="2030" y="1005"/>
                  </a:lnTo>
                  <a:lnTo>
                    <a:pt x="2311" y="844"/>
                  </a:lnTo>
                  <a:lnTo>
                    <a:pt x="2612" y="704"/>
                  </a:lnTo>
                  <a:lnTo>
                    <a:pt x="2934" y="603"/>
                  </a:lnTo>
                  <a:lnTo>
                    <a:pt x="3275" y="523"/>
                  </a:lnTo>
                  <a:lnTo>
                    <a:pt x="3597" y="483"/>
                  </a:lnTo>
                  <a:lnTo>
                    <a:pt x="3938" y="462"/>
                  </a:lnTo>
                  <a:close/>
                  <a:moveTo>
                    <a:pt x="3958" y="0"/>
                  </a:moveTo>
                  <a:lnTo>
                    <a:pt x="3576" y="21"/>
                  </a:lnTo>
                  <a:lnTo>
                    <a:pt x="3175" y="81"/>
                  </a:lnTo>
                  <a:lnTo>
                    <a:pt x="2813" y="161"/>
                  </a:lnTo>
                  <a:lnTo>
                    <a:pt x="2452" y="282"/>
                  </a:lnTo>
                  <a:lnTo>
                    <a:pt x="2110" y="442"/>
                  </a:lnTo>
                  <a:lnTo>
                    <a:pt x="1789" y="623"/>
                  </a:lnTo>
                  <a:lnTo>
                    <a:pt x="1467" y="844"/>
                  </a:lnTo>
                  <a:lnTo>
                    <a:pt x="1186" y="1105"/>
                  </a:lnTo>
                  <a:lnTo>
                    <a:pt x="925" y="1387"/>
                  </a:lnTo>
                  <a:lnTo>
                    <a:pt x="684" y="1688"/>
                  </a:lnTo>
                  <a:lnTo>
                    <a:pt x="483" y="2009"/>
                  </a:lnTo>
                  <a:lnTo>
                    <a:pt x="322" y="2351"/>
                  </a:lnTo>
                  <a:lnTo>
                    <a:pt x="182" y="2712"/>
                  </a:lnTo>
                  <a:lnTo>
                    <a:pt x="81" y="3074"/>
                  </a:lnTo>
                  <a:lnTo>
                    <a:pt x="21" y="3455"/>
                  </a:lnTo>
                  <a:lnTo>
                    <a:pt x="1" y="3837"/>
                  </a:lnTo>
                  <a:lnTo>
                    <a:pt x="1" y="4219"/>
                  </a:lnTo>
                  <a:lnTo>
                    <a:pt x="61" y="4600"/>
                  </a:lnTo>
                  <a:lnTo>
                    <a:pt x="142" y="4982"/>
                  </a:lnTo>
                  <a:lnTo>
                    <a:pt x="262" y="5344"/>
                  </a:lnTo>
                  <a:lnTo>
                    <a:pt x="423" y="5685"/>
                  </a:lnTo>
                  <a:lnTo>
                    <a:pt x="624" y="6007"/>
                  </a:lnTo>
                  <a:lnTo>
                    <a:pt x="845" y="6308"/>
                  </a:lnTo>
                  <a:lnTo>
                    <a:pt x="1086" y="6609"/>
                  </a:lnTo>
                  <a:lnTo>
                    <a:pt x="1367" y="6870"/>
                  </a:lnTo>
                  <a:lnTo>
                    <a:pt x="1648" y="7071"/>
                  </a:lnTo>
                  <a:lnTo>
                    <a:pt x="1929" y="7272"/>
                  </a:lnTo>
                  <a:lnTo>
                    <a:pt x="2231" y="7413"/>
                  </a:lnTo>
                  <a:lnTo>
                    <a:pt x="2552" y="7553"/>
                  </a:lnTo>
                  <a:lnTo>
                    <a:pt x="2873" y="7654"/>
                  </a:lnTo>
                  <a:lnTo>
                    <a:pt x="3195" y="7734"/>
                  </a:lnTo>
                  <a:lnTo>
                    <a:pt x="3536" y="7774"/>
                  </a:lnTo>
                  <a:lnTo>
                    <a:pt x="3878" y="7794"/>
                  </a:lnTo>
                  <a:lnTo>
                    <a:pt x="4199" y="7774"/>
                  </a:lnTo>
                  <a:lnTo>
                    <a:pt x="4601" y="7714"/>
                  </a:lnTo>
                  <a:lnTo>
                    <a:pt x="4983" y="7634"/>
                  </a:lnTo>
                  <a:lnTo>
                    <a:pt x="5344" y="7513"/>
                  </a:lnTo>
                  <a:lnTo>
                    <a:pt x="5686" y="7352"/>
                  </a:lnTo>
                  <a:lnTo>
                    <a:pt x="6007" y="7152"/>
                  </a:lnTo>
                  <a:lnTo>
                    <a:pt x="6328" y="6931"/>
                  </a:lnTo>
                  <a:lnTo>
                    <a:pt x="6590" y="6690"/>
                  </a:lnTo>
                  <a:lnTo>
                    <a:pt x="6851" y="6408"/>
                  </a:lnTo>
                  <a:lnTo>
                    <a:pt x="7092" y="6107"/>
                  </a:lnTo>
                  <a:lnTo>
                    <a:pt x="7273" y="5806"/>
                  </a:lnTo>
                  <a:lnTo>
                    <a:pt x="7453" y="5464"/>
                  </a:lnTo>
                  <a:lnTo>
                    <a:pt x="7594" y="5103"/>
                  </a:lnTo>
                  <a:lnTo>
                    <a:pt x="7694" y="4741"/>
                  </a:lnTo>
                  <a:lnTo>
                    <a:pt x="7755" y="4359"/>
                  </a:lnTo>
                  <a:lnTo>
                    <a:pt x="7775" y="3978"/>
                  </a:lnTo>
                  <a:lnTo>
                    <a:pt x="7755" y="3576"/>
                  </a:lnTo>
                  <a:lnTo>
                    <a:pt x="7714" y="3174"/>
                  </a:lnTo>
                  <a:lnTo>
                    <a:pt x="7614" y="2813"/>
                  </a:lnTo>
                  <a:lnTo>
                    <a:pt x="7493" y="2431"/>
                  </a:lnTo>
                  <a:lnTo>
                    <a:pt x="7333" y="2090"/>
                  </a:lnTo>
                  <a:lnTo>
                    <a:pt x="7152" y="1768"/>
                  </a:lnTo>
                  <a:lnTo>
                    <a:pt x="6931" y="1467"/>
                  </a:lnTo>
                  <a:lnTo>
                    <a:pt x="6670" y="1186"/>
                  </a:lnTo>
                  <a:lnTo>
                    <a:pt x="6409" y="925"/>
                  </a:lnTo>
                  <a:lnTo>
                    <a:pt x="6107" y="704"/>
                  </a:lnTo>
                  <a:lnTo>
                    <a:pt x="5786" y="503"/>
                  </a:lnTo>
                  <a:lnTo>
                    <a:pt x="5445" y="342"/>
                  </a:lnTo>
                  <a:lnTo>
                    <a:pt x="5103" y="201"/>
                  </a:lnTo>
                  <a:lnTo>
                    <a:pt x="4742" y="101"/>
                  </a:lnTo>
                  <a:lnTo>
                    <a:pt x="4360" y="41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393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ackground 1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6"/>
          <p:cNvGrpSpPr/>
          <p:nvPr/>
        </p:nvGrpSpPr>
        <p:grpSpPr>
          <a:xfrm>
            <a:off x="10025" y="-12300"/>
            <a:ext cx="9123927" cy="5187493"/>
            <a:chOff x="33197" y="-12175"/>
            <a:chExt cx="9123927" cy="5118900"/>
          </a:xfrm>
        </p:grpSpPr>
        <p:grpSp>
          <p:nvGrpSpPr>
            <p:cNvPr id="1338" name="Google Shape;1338;p26"/>
            <p:cNvGrpSpPr/>
            <p:nvPr/>
          </p:nvGrpSpPr>
          <p:grpSpPr>
            <a:xfrm>
              <a:off x="577902" y="-12175"/>
              <a:ext cx="7986672" cy="5118900"/>
              <a:chOff x="577902" y="-12175"/>
              <a:chExt cx="7986672" cy="5118900"/>
            </a:xfrm>
          </p:grpSpPr>
          <p:cxnSp>
            <p:nvCxnSpPr>
              <p:cNvPr id="1339" name="Google Shape;1339;p26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0" name="Google Shape;1340;p26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1" name="Google Shape;1341;p26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2" name="Google Shape;1342;p26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3" name="Google Shape;1343;p26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26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26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26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26"/>
              <p:cNvCxnSpPr/>
              <p:nvPr/>
            </p:nvCxnSpPr>
            <p:spPr>
              <a:xfrm>
                <a:off x="514171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6"/>
              <p:cNvCxnSpPr/>
              <p:nvPr/>
            </p:nvCxnSpPr>
            <p:spPr>
              <a:xfrm>
                <a:off x="571219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6"/>
              <p:cNvCxnSpPr/>
              <p:nvPr/>
            </p:nvCxnSpPr>
            <p:spPr>
              <a:xfrm>
                <a:off x="628266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6"/>
              <p:cNvCxnSpPr/>
              <p:nvPr/>
            </p:nvCxnSpPr>
            <p:spPr>
              <a:xfrm>
                <a:off x="685314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6"/>
              <p:cNvCxnSpPr/>
              <p:nvPr/>
            </p:nvCxnSpPr>
            <p:spPr>
              <a:xfrm>
                <a:off x="7423620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26"/>
              <p:cNvCxnSpPr/>
              <p:nvPr/>
            </p:nvCxnSpPr>
            <p:spPr>
              <a:xfrm>
                <a:off x="7994097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3" name="Google Shape;1353;p26"/>
              <p:cNvCxnSpPr/>
              <p:nvPr/>
            </p:nvCxnSpPr>
            <p:spPr>
              <a:xfrm>
                <a:off x="8564573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4" name="Google Shape;1354;p26"/>
            <p:cNvGrpSpPr/>
            <p:nvPr/>
          </p:nvGrpSpPr>
          <p:grpSpPr>
            <a:xfrm rot="5400000">
              <a:off x="2598493" y="-2006994"/>
              <a:ext cx="3993336" cy="9123927"/>
              <a:chOff x="577902" y="-12175"/>
              <a:chExt cx="3993336" cy="5118900"/>
            </a:xfrm>
          </p:grpSpPr>
          <p:cxnSp>
            <p:nvCxnSpPr>
              <p:cNvPr id="1355" name="Google Shape;1355;p26"/>
              <p:cNvCxnSpPr/>
              <p:nvPr/>
            </p:nvCxnSpPr>
            <p:spPr>
              <a:xfrm>
                <a:off x="577902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6" name="Google Shape;1356;p26"/>
              <p:cNvCxnSpPr/>
              <p:nvPr/>
            </p:nvCxnSpPr>
            <p:spPr>
              <a:xfrm>
                <a:off x="114837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7" name="Google Shape;1357;p26"/>
              <p:cNvCxnSpPr/>
              <p:nvPr/>
            </p:nvCxnSpPr>
            <p:spPr>
              <a:xfrm>
                <a:off x="1718855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8" name="Google Shape;1358;p26"/>
              <p:cNvCxnSpPr/>
              <p:nvPr/>
            </p:nvCxnSpPr>
            <p:spPr>
              <a:xfrm>
                <a:off x="228933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9" name="Google Shape;1359;p26"/>
              <p:cNvCxnSpPr/>
              <p:nvPr/>
            </p:nvCxnSpPr>
            <p:spPr>
              <a:xfrm>
                <a:off x="285980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0" name="Google Shape;1360;p26"/>
              <p:cNvCxnSpPr/>
              <p:nvPr/>
            </p:nvCxnSpPr>
            <p:spPr>
              <a:xfrm>
                <a:off x="3430284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1" name="Google Shape;1361;p26"/>
              <p:cNvCxnSpPr/>
              <p:nvPr/>
            </p:nvCxnSpPr>
            <p:spPr>
              <a:xfrm>
                <a:off x="4000761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2" name="Google Shape;1362;p26"/>
              <p:cNvCxnSpPr/>
              <p:nvPr/>
            </p:nvCxnSpPr>
            <p:spPr>
              <a:xfrm>
                <a:off x="4571238" y="-12175"/>
                <a:ext cx="0" cy="511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63" name="Google Shape;1363;p26"/>
          <p:cNvGrpSpPr/>
          <p:nvPr/>
        </p:nvGrpSpPr>
        <p:grpSpPr>
          <a:xfrm>
            <a:off x="159382" y="236346"/>
            <a:ext cx="969437" cy="969860"/>
            <a:chOff x="769800" y="2509975"/>
            <a:chExt cx="1145500" cy="1146000"/>
          </a:xfrm>
        </p:grpSpPr>
        <p:sp>
          <p:nvSpPr>
            <p:cNvPr id="1364" name="Google Shape;1364;p26"/>
            <p:cNvSpPr/>
            <p:nvPr/>
          </p:nvSpPr>
          <p:spPr>
            <a:xfrm>
              <a:off x="769800" y="2509975"/>
              <a:ext cx="1145500" cy="1146000"/>
            </a:xfrm>
            <a:custGeom>
              <a:avLst/>
              <a:gdLst/>
              <a:ahLst/>
              <a:cxnLst/>
              <a:rect l="l" t="t" r="r" b="b"/>
              <a:pathLst>
                <a:path w="45820" h="45840" extrusionOk="0">
                  <a:moveTo>
                    <a:pt x="22317" y="1"/>
                  </a:moveTo>
                  <a:lnTo>
                    <a:pt x="21735" y="41"/>
                  </a:lnTo>
                  <a:lnTo>
                    <a:pt x="21152" y="61"/>
                  </a:lnTo>
                  <a:lnTo>
                    <a:pt x="20569" y="121"/>
                  </a:lnTo>
                  <a:lnTo>
                    <a:pt x="19987" y="181"/>
                  </a:lnTo>
                  <a:lnTo>
                    <a:pt x="19425" y="262"/>
                  </a:lnTo>
                  <a:lnTo>
                    <a:pt x="18842" y="362"/>
                  </a:lnTo>
                  <a:lnTo>
                    <a:pt x="18280" y="463"/>
                  </a:lnTo>
                  <a:lnTo>
                    <a:pt x="17737" y="583"/>
                  </a:lnTo>
                  <a:lnTo>
                    <a:pt x="17175" y="724"/>
                  </a:lnTo>
                  <a:lnTo>
                    <a:pt x="16632" y="864"/>
                  </a:lnTo>
                  <a:lnTo>
                    <a:pt x="16090" y="1025"/>
                  </a:lnTo>
                  <a:lnTo>
                    <a:pt x="15568" y="1206"/>
                  </a:lnTo>
                  <a:lnTo>
                    <a:pt x="15025" y="1387"/>
                  </a:lnTo>
                  <a:lnTo>
                    <a:pt x="14503" y="1588"/>
                  </a:lnTo>
                  <a:lnTo>
                    <a:pt x="13981" y="1808"/>
                  </a:lnTo>
                  <a:lnTo>
                    <a:pt x="13479" y="2029"/>
                  </a:lnTo>
                  <a:lnTo>
                    <a:pt x="12977" y="2270"/>
                  </a:lnTo>
                  <a:lnTo>
                    <a:pt x="12474" y="2512"/>
                  </a:lnTo>
                  <a:lnTo>
                    <a:pt x="11992" y="2773"/>
                  </a:lnTo>
                  <a:lnTo>
                    <a:pt x="11510" y="3034"/>
                  </a:lnTo>
                  <a:lnTo>
                    <a:pt x="11028" y="3315"/>
                  </a:lnTo>
                  <a:lnTo>
                    <a:pt x="10566" y="3616"/>
                  </a:lnTo>
                  <a:lnTo>
                    <a:pt x="10104" y="3918"/>
                  </a:lnTo>
                  <a:lnTo>
                    <a:pt x="9642" y="4239"/>
                  </a:lnTo>
                  <a:lnTo>
                    <a:pt x="9200" y="4560"/>
                  </a:lnTo>
                  <a:lnTo>
                    <a:pt x="8758" y="4882"/>
                  </a:lnTo>
                  <a:lnTo>
                    <a:pt x="8336" y="5243"/>
                  </a:lnTo>
                  <a:lnTo>
                    <a:pt x="7915" y="5585"/>
                  </a:lnTo>
                  <a:lnTo>
                    <a:pt x="7493" y="5946"/>
                  </a:lnTo>
                  <a:lnTo>
                    <a:pt x="7091" y="6328"/>
                  </a:lnTo>
                  <a:lnTo>
                    <a:pt x="6709" y="6710"/>
                  </a:lnTo>
                  <a:lnTo>
                    <a:pt x="6328" y="7112"/>
                  </a:lnTo>
                  <a:lnTo>
                    <a:pt x="5946" y="7513"/>
                  </a:lnTo>
                  <a:lnTo>
                    <a:pt x="5584" y="7915"/>
                  </a:lnTo>
                  <a:lnTo>
                    <a:pt x="5223" y="8337"/>
                  </a:lnTo>
                  <a:lnTo>
                    <a:pt x="4881" y="8779"/>
                  </a:lnTo>
                  <a:lnTo>
                    <a:pt x="4540" y="9201"/>
                  </a:lnTo>
                  <a:lnTo>
                    <a:pt x="4219" y="9663"/>
                  </a:lnTo>
                  <a:lnTo>
                    <a:pt x="3897" y="10105"/>
                  </a:lnTo>
                  <a:lnTo>
                    <a:pt x="3596" y="10567"/>
                  </a:lnTo>
                  <a:lnTo>
                    <a:pt x="3315" y="11029"/>
                  </a:lnTo>
                  <a:lnTo>
                    <a:pt x="3033" y="11511"/>
                  </a:lnTo>
                  <a:lnTo>
                    <a:pt x="2752" y="11993"/>
                  </a:lnTo>
                  <a:lnTo>
                    <a:pt x="2491" y="12495"/>
                  </a:lnTo>
                  <a:lnTo>
                    <a:pt x="2250" y="12977"/>
                  </a:lnTo>
                  <a:lnTo>
                    <a:pt x="2009" y="13479"/>
                  </a:lnTo>
                  <a:lnTo>
                    <a:pt x="1788" y="14001"/>
                  </a:lnTo>
                  <a:lnTo>
                    <a:pt x="1587" y="14524"/>
                  </a:lnTo>
                  <a:lnTo>
                    <a:pt x="1386" y="15046"/>
                  </a:lnTo>
                  <a:lnTo>
                    <a:pt x="1205" y="15568"/>
                  </a:lnTo>
                  <a:lnTo>
                    <a:pt x="1025" y="16111"/>
                  </a:lnTo>
                  <a:lnTo>
                    <a:pt x="864" y="16653"/>
                  </a:lnTo>
                  <a:lnTo>
                    <a:pt x="723" y="17195"/>
                  </a:lnTo>
                  <a:lnTo>
                    <a:pt x="583" y="17738"/>
                  </a:lnTo>
                  <a:lnTo>
                    <a:pt x="462" y="18300"/>
                  </a:lnTo>
                  <a:lnTo>
                    <a:pt x="342" y="18863"/>
                  </a:lnTo>
                  <a:lnTo>
                    <a:pt x="261" y="19425"/>
                  </a:lnTo>
                  <a:lnTo>
                    <a:pt x="181" y="20008"/>
                  </a:lnTo>
                  <a:lnTo>
                    <a:pt x="101" y="20570"/>
                  </a:lnTo>
                  <a:lnTo>
                    <a:pt x="60" y="21152"/>
                  </a:lnTo>
                  <a:lnTo>
                    <a:pt x="20" y="21735"/>
                  </a:lnTo>
                  <a:lnTo>
                    <a:pt x="0" y="22318"/>
                  </a:lnTo>
                  <a:lnTo>
                    <a:pt x="0" y="22920"/>
                  </a:lnTo>
                  <a:lnTo>
                    <a:pt x="0" y="23503"/>
                  </a:lnTo>
                  <a:lnTo>
                    <a:pt x="20" y="24105"/>
                  </a:lnTo>
                  <a:lnTo>
                    <a:pt x="60" y="24688"/>
                  </a:lnTo>
                  <a:lnTo>
                    <a:pt x="101" y="25270"/>
                  </a:lnTo>
                  <a:lnTo>
                    <a:pt x="181" y="25833"/>
                  </a:lnTo>
                  <a:lnTo>
                    <a:pt x="261" y="26415"/>
                  </a:lnTo>
                  <a:lnTo>
                    <a:pt x="342" y="26978"/>
                  </a:lnTo>
                  <a:lnTo>
                    <a:pt x="462" y="27540"/>
                  </a:lnTo>
                  <a:lnTo>
                    <a:pt x="583" y="28103"/>
                  </a:lnTo>
                  <a:lnTo>
                    <a:pt x="723" y="28645"/>
                  </a:lnTo>
                  <a:lnTo>
                    <a:pt x="864" y="29187"/>
                  </a:lnTo>
                  <a:lnTo>
                    <a:pt x="1025" y="29730"/>
                  </a:lnTo>
                  <a:lnTo>
                    <a:pt x="1205" y="30272"/>
                  </a:lnTo>
                  <a:lnTo>
                    <a:pt x="1386" y="30794"/>
                  </a:lnTo>
                  <a:lnTo>
                    <a:pt x="1587" y="31317"/>
                  </a:lnTo>
                  <a:lnTo>
                    <a:pt x="1788" y="31839"/>
                  </a:lnTo>
                  <a:lnTo>
                    <a:pt x="2009" y="32341"/>
                  </a:lnTo>
                  <a:lnTo>
                    <a:pt x="2250" y="32843"/>
                  </a:lnTo>
                  <a:lnTo>
                    <a:pt x="2491" y="33345"/>
                  </a:lnTo>
                  <a:lnTo>
                    <a:pt x="2752" y="33848"/>
                  </a:lnTo>
                  <a:lnTo>
                    <a:pt x="3033" y="34330"/>
                  </a:lnTo>
                  <a:lnTo>
                    <a:pt x="3315" y="34792"/>
                  </a:lnTo>
                  <a:lnTo>
                    <a:pt x="3596" y="35274"/>
                  </a:lnTo>
                  <a:lnTo>
                    <a:pt x="3897" y="35736"/>
                  </a:lnTo>
                  <a:lnTo>
                    <a:pt x="4219" y="36178"/>
                  </a:lnTo>
                  <a:lnTo>
                    <a:pt x="4540" y="36620"/>
                  </a:lnTo>
                  <a:lnTo>
                    <a:pt x="4881" y="37062"/>
                  </a:lnTo>
                  <a:lnTo>
                    <a:pt x="5223" y="37504"/>
                  </a:lnTo>
                  <a:lnTo>
                    <a:pt x="5584" y="37905"/>
                  </a:lnTo>
                  <a:lnTo>
                    <a:pt x="5946" y="38327"/>
                  </a:lnTo>
                  <a:lnTo>
                    <a:pt x="6328" y="38729"/>
                  </a:lnTo>
                  <a:lnTo>
                    <a:pt x="6709" y="39131"/>
                  </a:lnTo>
                  <a:lnTo>
                    <a:pt x="7091" y="39512"/>
                  </a:lnTo>
                  <a:lnTo>
                    <a:pt x="7493" y="39874"/>
                  </a:lnTo>
                  <a:lnTo>
                    <a:pt x="7915" y="40255"/>
                  </a:lnTo>
                  <a:lnTo>
                    <a:pt x="8336" y="40597"/>
                  </a:lnTo>
                  <a:lnTo>
                    <a:pt x="8758" y="40938"/>
                  </a:lnTo>
                  <a:lnTo>
                    <a:pt x="9200" y="41280"/>
                  </a:lnTo>
                  <a:lnTo>
                    <a:pt x="9642" y="41601"/>
                  </a:lnTo>
                  <a:lnTo>
                    <a:pt x="10104" y="41923"/>
                  </a:lnTo>
                  <a:lnTo>
                    <a:pt x="10566" y="42224"/>
                  </a:lnTo>
                  <a:lnTo>
                    <a:pt x="11028" y="42525"/>
                  </a:lnTo>
                  <a:lnTo>
                    <a:pt x="11510" y="42807"/>
                  </a:lnTo>
                  <a:lnTo>
                    <a:pt x="11992" y="43068"/>
                  </a:lnTo>
                  <a:lnTo>
                    <a:pt x="12474" y="43329"/>
                  </a:lnTo>
                  <a:lnTo>
                    <a:pt x="12977" y="43570"/>
                  </a:lnTo>
                  <a:lnTo>
                    <a:pt x="13479" y="43811"/>
                  </a:lnTo>
                  <a:lnTo>
                    <a:pt x="13981" y="44032"/>
                  </a:lnTo>
                  <a:lnTo>
                    <a:pt x="14503" y="44253"/>
                  </a:lnTo>
                  <a:lnTo>
                    <a:pt x="15025" y="44434"/>
                  </a:lnTo>
                  <a:lnTo>
                    <a:pt x="15568" y="44634"/>
                  </a:lnTo>
                  <a:lnTo>
                    <a:pt x="16090" y="44795"/>
                  </a:lnTo>
                  <a:lnTo>
                    <a:pt x="16632" y="44956"/>
                  </a:lnTo>
                  <a:lnTo>
                    <a:pt x="17175" y="45117"/>
                  </a:lnTo>
                  <a:lnTo>
                    <a:pt x="17737" y="45237"/>
                  </a:lnTo>
                  <a:lnTo>
                    <a:pt x="18280" y="45378"/>
                  </a:lnTo>
                  <a:lnTo>
                    <a:pt x="18842" y="45478"/>
                  </a:lnTo>
                  <a:lnTo>
                    <a:pt x="19425" y="45579"/>
                  </a:lnTo>
                  <a:lnTo>
                    <a:pt x="19987" y="45659"/>
                  </a:lnTo>
                  <a:lnTo>
                    <a:pt x="20569" y="45719"/>
                  </a:lnTo>
                  <a:lnTo>
                    <a:pt x="21152" y="45759"/>
                  </a:lnTo>
                  <a:lnTo>
                    <a:pt x="21735" y="45800"/>
                  </a:lnTo>
                  <a:lnTo>
                    <a:pt x="22317" y="45820"/>
                  </a:lnTo>
                  <a:lnTo>
                    <a:pt x="22900" y="45840"/>
                  </a:lnTo>
                  <a:lnTo>
                    <a:pt x="23502" y="45820"/>
                  </a:lnTo>
                  <a:lnTo>
                    <a:pt x="24085" y="45800"/>
                  </a:lnTo>
                  <a:lnTo>
                    <a:pt x="24667" y="45759"/>
                  </a:lnTo>
                  <a:lnTo>
                    <a:pt x="25250" y="45719"/>
                  </a:lnTo>
                  <a:lnTo>
                    <a:pt x="25832" y="45659"/>
                  </a:lnTo>
                  <a:lnTo>
                    <a:pt x="26395" y="45579"/>
                  </a:lnTo>
                  <a:lnTo>
                    <a:pt x="26957" y="45478"/>
                  </a:lnTo>
                  <a:lnTo>
                    <a:pt x="27520" y="45378"/>
                  </a:lnTo>
                  <a:lnTo>
                    <a:pt x="28082" y="45237"/>
                  </a:lnTo>
                  <a:lnTo>
                    <a:pt x="28645" y="45117"/>
                  </a:lnTo>
                  <a:lnTo>
                    <a:pt x="29187" y="44956"/>
                  </a:lnTo>
                  <a:lnTo>
                    <a:pt x="29729" y="44795"/>
                  </a:lnTo>
                  <a:lnTo>
                    <a:pt x="30252" y="44634"/>
                  </a:lnTo>
                  <a:lnTo>
                    <a:pt x="30794" y="44434"/>
                  </a:lnTo>
                  <a:lnTo>
                    <a:pt x="31316" y="44253"/>
                  </a:lnTo>
                  <a:lnTo>
                    <a:pt x="31818" y="44032"/>
                  </a:lnTo>
                  <a:lnTo>
                    <a:pt x="32341" y="43811"/>
                  </a:lnTo>
                  <a:lnTo>
                    <a:pt x="32843" y="43570"/>
                  </a:lnTo>
                  <a:lnTo>
                    <a:pt x="33345" y="43329"/>
                  </a:lnTo>
                  <a:lnTo>
                    <a:pt x="33827" y="43068"/>
                  </a:lnTo>
                  <a:lnTo>
                    <a:pt x="34309" y="42807"/>
                  </a:lnTo>
                  <a:lnTo>
                    <a:pt x="34791" y="42525"/>
                  </a:lnTo>
                  <a:lnTo>
                    <a:pt x="35253" y="42224"/>
                  </a:lnTo>
                  <a:lnTo>
                    <a:pt x="35715" y="41923"/>
                  </a:lnTo>
                  <a:lnTo>
                    <a:pt x="36177" y="41601"/>
                  </a:lnTo>
                  <a:lnTo>
                    <a:pt x="36619" y="41280"/>
                  </a:lnTo>
                  <a:lnTo>
                    <a:pt x="37061" y="40938"/>
                  </a:lnTo>
                  <a:lnTo>
                    <a:pt x="37483" y="40597"/>
                  </a:lnTo>
                  <a:lnTo>
                    <a:pt x="37905" y="40255"/>
                  </a:lnTo>
                  <a:lnTo>
                    <a:pt x="38306" y="39874"/>
                  </a:lnTo>
                  <a:lnTo>
                    <a:pt x="38708" y="39512"/>
                  </a:lnTo>
                  <a:lnTo>
                    <a:pt x="39110" y="39131"/>
                  </a:lnTo>
                  <a:lnTo>
                    <a:pt x="39492" y="38729"/>
                  </a:lnTo>
                  <a:lnTo>
                    <a:pt x="39873" y="38327"/>
                  </a:lnTo>
                  <a:lnTo>
                    <a:pt x="40235" y="37905"/>
                  </a:lnTo>
                  <a:lnTo>
                    <a:pt x="40596" y="37504"/>
                  </a:lnTo>
                  <a:lnTo>
                    <a:pt x="40938" y="37062"/>
                  </a:lnTo>
                  <a:lnTo>
                    <a:pt x="41279" y="36620"/>
                  </a:lnTo>
                  <a:lnTo>
                    <a:pt x="41601" y="36178"/>
                  </a:lnTo>
                  <a:lnTo>
                    <a:pt x="41902" y="35736"/>
                  </a:lnTo>
                  <a:lnTo>
                    <a:pt x="42203" y="35274"/>
                  </a:lnTo>
                  <a:lnTo>
                    <a:pt x="42505" y="34792"/>
                  </a:lnTo>
                  <a:lnTo>
                    <a:pt x="42786" y="34330"/>
                  </a:lnTo>
                  <a:lnTo>
                    <a:pt x="43067" y="33848"/>
                  </a:lnTo>
                  <a:lnTo>
                    <a:pt x="43308" y="33345"/>
                  </a:lnTo>
                  <a:lnTo>
                    <a:pt x="43569" y="32843"/>
                  </a:lnTo>
                  <a:lnTo>
                    <a:pt x="43790" y="32341"/>
                  </a:lnTo>
                  <a:lnTo>
                    <a:pt x="44031" y="31839"/>
                  </a:lnTo>
                  <a:lnTo>
                    <a:pt x="44232" y="31317"/>
                  </a:lnTo>
                  <a:lnTo>
                    <a:pt x="44433" y="30794"/>
                  </a:lnTo>
                  <a:lnTo>
                    <a:pt x="44614" y="30272"/>
                  </a:lnTo>
                  <a:lnTo>
                    <a:pt x="44795" y="29730"/>
                  </a:lnTo>
                  <a:lnTo>
                    <a:pt x="44955" y="29187"/>
                  </a:lnTo>
                  <a:lnTo>
                    <a:pt x="45096" y="28645"/>
                  </a:lnTo>
                  <a:lnTo>
                    <a:pt x="45237" y="28103"/>
                  </a:lnTo>
                  <a:lnTo>
                    <a:pt x="45357" y="27540"/>
                  </a:lnTo>
                  <a:lnTo>
                    <a:pt x="45458" y="26978"/>
                  </a:lnTo>
                  <a:lnTo>
                    <a:pt x="45558" y="26415"/>
                  </a:lnTo>
                  <a:lnTo>
                    <a:pt x="45638" y="25833"/>
                  </a:lnTo>
                  <a:lnTo>
                    <a:pt x="45699" y="25270"/>
                  </a:lnTo>
                  <a:lnTo>
                    <a:pt x="45759" y="24688"/>
                  </a:lnTo>
                  <a:lnTo>
                    <a:pt x="45799" y="24105"/>
                  </a:lnTo>
                  <a:lnTo>
                    <a:pt x="45819" y="23503"/>
                  </a:lnTo>
                  <a:lnTo>
                    <a:pt x="45819" y="22920"/>
                  </a:lnTo>
                  <a:lnTo>
                    <a:pt x="45819" y="22318"/>
                  </a:lnTo>
                  <a:lnTo>
                    <a:pt x="45799" y="21735"/>
                  </a:lnTo>
                  <a:lnTo>
                    <a:pt x="45759" y="21152"/>
                  </a:lnTo>
                  <a:lnTo>
                    <a:pt x="45699" y="20570"/>
                  </a:lnTo>
                  <a:lnTo>
                    <a:pt x="45638" y="20008"/>
                  </a:lnTo>
                  <a:lnTo>
                    <a:pt x="45558" y="19425"/>
                  </a:lnTo>
                  <a:lnTo>
                    <a:pt x="45458" y="18863"/>
                  </a:lnTo>
                  <a:lnTo>
                    <a:pt x="45357" y="18300"/>
                  </a:lnTo>
                  <a:lnTo>
                    <a:pt x="45237" y="17738"/>
                  </a:lnTo>
                  <a:lnTo>
                    <a:pt x="45096" y="17195"/>
                  </a:lnTo>
                  <a:lnTo>
                    <a:pt x="44955" y="16653"/>
                  </a:lnTo>
                  <a:lnTo>
                    <a:pt x="44795" y="16111"/>
                  </a:lnTo>
                  <a:lnTo>
                    <a:pt x="44614" y="15568"/>
                  </a:lnTo>
                  <a:lnTo>
                    <a:pt x="44433" y="15046"/>
                  </a:lnTo>
                  <a:lnTo>
                    <a:pt x="44232" y="14524"/>
                  </a:lnTo>
                  <a:lnTo>
                    <a:pt x="44031" y="14001"/>
                  </a:lnTo>
                  <a:lnTo>
                    <a:pt x="43790" y="13479"/>
                  </a:lnTo>
                  <a:lnTo>
                    <a:pt x="43569" y="12977"/>
                  </a:lnTo>
                  <a:lnTo>
                    <a:pt x="43308" y="12495"/>
                  </a:lnTo>
                  <a:lnTo>
                    <a:pt x="43067" y="11993"/>
                  </a:lnTo>
                  <a:lnTo>
                    <a:pt x="42786" y="11511"/>
                  </a:lnTo>
                  <a:lnTo>
                    <a:pt x="42505" y="11029"/>
                  </a:lnTo>
                  <a:lnTo>
                    <a:pt x="42203" y="10567"/>
                  </a:lnTo>
                  <a:lnTo>
                    <a:pt x="41902" y="10105"/>
                  </a:lnTo>
                  <a:lnTo>
                    <a:pt x="41601" y="9663"/>
                  </a:lnTo>
                  <a:lnTo>
                    <a:pt x="41279" y="9201"/>
                  </a:lnTo>
                  <a:lnTo>
                    <a:pt x="40938" y="8779"/>
                  </a:lnTo>
                  <a:lnTo>
                    <a:pt x="40596" y="8337"/>
                  </a:lnTo>
                  <a:lnTo>
                    <a:pt x="40235" y="7915"/>
                  </a:lnTo>
                  <a:lnTo>
                    <a:pt x="39873" y="7513"/>
                  </a:lnTo>
                  <a:lnTo>
                    <a:pt x="39492" y="7112"/>
                  </a:lnTo>
                  <a:lnTo>
                    <a:pt x="39110" y="6710"/>
                  </a:lnTo>
                  <a:lnTo>
                    <a:pt x="38708" y="6328"/>
                  </a:lnTo>
                  <a:lnTo>
                    <a:pt x="38306" y="5946"/>
                  </a:lnTo>
                  <a:lnTo>
                    <a:pt x="37905" y="5585"/>
                  </a:lnTo>
                  <a:lnTo>
                    <a:pt x="37483" y="5243"/>
                  </a:lnTo>
                  <a:lnTo>
                    <a:pt x="37061" y="4882"/>
                  </a:lnTo>
                  <a:lnTo>
                    <a:pt x="36619" y="4560"/>
                  </a:lnTo>
                  <a:lnTo>
                    <a:pt x="36177" y="4239"/>
                  </a:lnTo>
                  <a:lnTo>
                    <a:pt x="35715" y="3918"/>
                  </a:lnTo>
                  <a:lnTo>
                    <a:pt x="35253" y="3616"/>
                  </a:lnTo>
                  <a:lnTo>
                    <a:pt x="34791" y="3315"/>
                  </a:lnTo>
                  <a:lnTo>
                    <a:pt x="34309" y="3034"/>
                  </a:lnTo>
                  <a:lnTo>
                    <a:pt x="33827" y="2773"/>
                  </a:lnTo>
                  <a:lnTo>
                    <a:pt x="33345" y="2512"/>
                  </a:lnTo>
                  <a:lnTo>
                    <a:pt x="32843" y="2270"/>
                  </a:lnTo>
                  <a:lnTo>
                    <a:pt x="32341" y="2029"/>
                  </a:lnTo>
                  <a:lnTo>
                    <a:pt x="31818" y="1808"/>
                  </a:lnTo>
                  <a:lnTo>
                    <a:pt x="31316" y="1588"/>
                  </a:lnTo>
                  <a:lnTo>
                    <a:pt x="30794" y="1387"/>
                  </a:lnTo>
                  <a:lnTo>
                    <a:pt x="30252" y="1206"/>
                  </a:lnTo>
                  <a:lnTo>
                    <a:pt x="29729" y="1025"/>
                  </a:lnTo>
                  <a:lnTo>
                    <a:pt x="29187" y="864"/>
                  </a:lnTo>
                  <a:lnTo>
                    <a:pt x="28645" y="724"/>
                  </a:lnTo>
                  <a:lnTo>
                    <a:pt x="28082" y="583"/>
                  </a:lnTo>
                  <a:lnTo>
                    <a:pt x="27520" y="463"/>
                  </a:lnTo>
                  <a:lnTo>
                    <a:pt x="26957" y="362"/>
                  </a:lnTo>
                  <a:lnTo>
                    <a:pt x="26395" y="262"/>
                  </a:lnTo>
                  <a:lnTo>
                    <a:pt x="25832" y="181"/>
                  </a:lnTo>
                  <a:lnTo>
                    <a:pt x="25250" y="121"/>
                  </a:lnTo>
                  <a:lnTo>
                    <a:pt x="24667" y="61"/>
                  </a:lnTo>
                  <a:lnTo>
                    <a:pt x="24085" y="41"/>
                  </a:lnTo>
                  <a:lnTo>
                    <a:pt x="23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819500" y="2560200"/>
              <a:ext cx="1046075" cy="1045550"/>
            </a:xfrm>
            <a:custGeom>
              <a:avLst/>
              <a:gdLst/>
              <a:ahLst/>
              <a:cxnLst/>
              <a:rect l="l" t="t" r="r" b="b"/>
              <a:pathLst>
                <a:path w="41843" h="41822" extrusionOk="0">
                  <a:moveTo>
                    <a:pt x="20389" y="0"/>
                  </a:moveTo>
                  <a:lnTo>
                    <a:pt x="19847" y="20"/>
                  </a:lnTo>
                  <a:lnTo>
                    <a:pt x="19305" y="61"/>
                  </a:lnTo>
                  <a:lnTo>
                    <a:pt x="18782" y="101"/>
                  </a:lnTo>
                  <a:lnTo>
                    <a:pt x="18260" y="161"/>
                  </a:lnTo>
                  <a:lnTo>
                    <a:pt x="17738" y="241"/>
                  </a:lnTo>
                  <a:lnTo>
                    <a:pt x="17216" y="322"/>
                  </a:lnTo>
                  <a:lnTo>
                    <a:pt x="16713" y="422"/>
                  </a:lnTo>
                  <a:lnTo>
                    <a:pt x="16191" y="523"/>
                  </a:lnTo>
                  <a:lnTo>
                    <a:pt x="15689" y="643"/>
                  </a:lnTo>
                  <a:lnTo>
                    <a:pt x="15187" y="784"/>
                  </a:lnTo>
                  <a:lnTo>
                    <a:pt x="14705" y="924"/>
                  </a:lnTo>
                  <a:lnTo>
                    <a:pt x="14202" y="1085"/>
                  </a:lnTo>
                  <a:lnTo>
                    <a:pt x="13720" y="1266"/>
                  </a:lnTo>
                  <a:lnTo>
                    <a:pt x="13258" y="1447"/>
                  </a:lnTo>
                  <a:lnTo>
                    <a:pt x="12776" y="1627"/>
                  </a:lnTo>
                  <a:lnTo>
                    <a:pt x="12314" y="1848"/>
                  </a:lnTo>
                  <a:lnTo>
                    <a:pt x="11852" y="2049"/>
                  </a:lnTo>
                  <a:lnTo>
                    <a:pt x="11390" y="2290"/>
                  </a:lnTo>
                  <a:lnTo>
                    <a:pt x="10948" y="2511"/>
                  </a:lnTo>
                  <a:lnTo>
                    <a:pt x="10506" y="2772"/>
                  </a:lnTo>
                  <a:lnTo>
                    <a:pt x="10065" y="3013"/>
                  </a:lnTo>
                  <a:lnTo>
                    <a:pt x="9643" y="3295"/>
                  </a:lnTo>
                  <a:lnTo>
                    <a:pt x="9221" y="3556"/>
                  </a:lnTo>
                  <a:lnTo>
                    <a:pt x="8819" y="3857"/>
                  </a:lnTo>
                  <a:lnTo>
                    <a:pt x="8397" y="4138"/>
                  </a:lnTo>
                  <a:lnTo>
                    <a:pt x="7614" y="4761"/>
                  </a:lnTo>
                  <a:lnTo>
                    <a:pt x="6851" y="5424"/>
                  </a:lnTo>
                  <a:lnTo>
                    <a:pt x="6127" y="6127"/>
                  </a:lnTo>
                  <a:lnTo>
                    <a:pt x="5444" y="6850"/>
                  </a:lnTo>
                  <a:lnTo>
                    <a:pt x="4782" y="7613"/>
                  </a:lnTo>
                  <a:lnTo>
                    <a:pt x="4159" y="8397"/>
                  </a:lnTo>
                  <a:lnTo>
                    <a:pt x="3858" y="8799"/>
                  </a:lnTo>
                  <a:lnTo>
                    <a:pt x="3576" y="9220"/>
                  </a:lnTo>
                  <a:lnTo>
                    <a:pt x="3295" y="9642"/>
                  </a:lnTo>
                  <a:lnTo>
                    <a:pt x="3034" y="10064"/>
                  </a:lnTo>
                  <a:lnTo>
                    <a:pt x="2773" y="10506"/>
                  </a:lnTo>
                  <a:lnTo>
                    <a:pt x="2532" y="10948"/>
                  </a:lnTo>
                  <a:lnTo>
                    <a:pt x="2291" y="11390"/>
                  </a:lnTo>
                  <a:lnTo>
                    <a:pt x="2070" y="11832"/>
                  </a:lnTo>
                  <a:lnTo>
                    <a:pt x="1849" y="12294"/>
                  </a:lnTo>
                  <a:lnTo>
                    <a:pt x="1648" y="12776"/>
                  </a:lnTo>
                  <a:lnTo>
                    <a:pt x="1447" y="13238"/>
                  </a:lnTo>
                  <a:lnTo>
                    <a:pt x="1266" y="13720"/>
                  </a:lnTo>
                  <a:lnTo>
                    <a:pt x="1106" y="14202"/>
                  </a:lnTo>
                  <a:lnTo>
                    <a:pt x="945" y="14684"/>
                  </a:lnTo>
                  <a:lnTo>
                    <a:pt x="804" y="15186"/>
                  </a:lnTo>
                  <a:lnTo>
                    <a:pt x="664" y="15688"/>
                  </a:lnTo>
                  <a:lnTo>
                    <a:pt x="543" y="16191"/>
                  </a:lnTo>
                  <a:lnTo>
                    <a:pt x="423" y="16693"/>
                  </a:lnTo>
                  <a:lnTo>
                    <a:pt x="322" y="17215"/>
                  </a:lnTo>
                  <a:lnTo>
                    <a:pt x="242" y="17717"/>
                  </a:lnTo>
                  <a:lnTo>
                    <a:pt x="162" y="18240"/>
                  </a:lnTo>
                  <a:lnTo>
                    <a:pt x="101" y="18762"/>
                  </a:lnTo>
                  <a:lnTo>
                    <a:pt x="61" y="19304"/>
                  </a:lnTo>
                  <a:lnTo>
                    <a:pt x="21" y="19826"/>
                  </a:lnTo>
                  <a:lnTo>
                    <a:pt x="1" y="20369"/>
                  </a:lnTo>
                  <a:lnTo>
                    <a:pt x="1" y="20911"/>
                  </a:lnTo>
                  <a:lnTo>
                    <a:pt x="1" y="21454"/>
                  </a:lnTo>
                  <a:lnTo>
                    <a:pt x="21" y="21976"/>
                  </a:lnTo>
                  <a:lnTo>
                    <a:pt x="61" y="22518"/>
                  </a:lnTo>
                  <a:lnTo>
                    <a:pt x="101" y="23040"/>
                  </a:lnTo>
                  <a:lnTo>
                    <a:pt x="162" y="23583"/>
                  </a:lnTo>
                  <a:lnTo>
                    <a:pt x="242" y="24085"/>
                  </a:lnTo>
                  <a:lnTo>
                    <a:pt x="322" y="24607"/>
                  </a:lnTo>
                  <a:lnTo>
                    <a:pt x="423" y="25129"/>
                  </a:lnTo>
                  <a:lnTo>
                    <a:pt x="543" y="25632"/>
                  </a:lnTo>
                  <a:lnTo>
                    <a:pt x="664" y="26134"/>
                  </a:lnTo>
                  <a:lnTo>
                    <a:pt x="804" y="26636"/>
                  </a:lnTo>
                  <a:lnTo>
                    <a:pt x="945" y="27138"/>
                  </a:lnTo>
                  <a:lnTo>
                    <a:pt x="1106" y="27620"/>
                  </a:lnTo>
                  <a:lnTo>
                    <a:pt x="1266" y="28102"/>
                  </a:lnTo>
                  <a:lnTo>
                    <a:pt x="1447" y="28584"/>
                  </a:lnTo>
                  <a:lnTo>
                    <a:pt x="1648" y="29047"/>
                  </a:lnTo>
                  <a:lnTo>
                    <a:pt x="1849" y="29509"/>
                  </a:lnTo>
                  <a:lnTo>
                    <a:pt x="2070" y="29971"/>
                  </a:lnTo>
                  <a:lnTo>
                    <a:pt x="2291" y="30433"/>
                  </a:lnTo>
                  <a:lnTo>
                    <a:pt x="2532" y="30874"/>
                  </a:lnTo>
                  <a:lnTo>
                    <a:pt x="2773" y="31316"/>
                  </a:lnTo>
                  <a:lnTo>
                    <a:pt x="3034" y="31758"/>
                  </a:lnTo>
                  <a:lnTo>
                    <a:pt x="3295" y="32180"/>
                  </a:lnTo>
                  <a:lnTo>
                    <a:pt x="3576" y="32602"/>
                  </a:lnTo>
                  <a:lnTo>
                    <a:pt x="3858" y="33024"/>
                  </a:lnTo>
                  <a:lnTo>
                    <a:pt x="4159" y="33426"/>
                  </a:lnTo>
                  <a:lnTo>
                    <a:pt x="4782" y="34209"/>
                  </a:lnTo>
                  <a:lnTo>
                    <a:pt x="5444" y="34972"/>
                  </a:lnTo>
                  <a:lnTo>
                    <a:pt x="6127" y="35695"/>
                  </a:lnTo>
                  <a:lnTo>
                    <a:pt x="6851" y="36398"/>
                  </a:lnTo>
                  <a:lnTo>
                    <a:pt x="7614" y="37041"/>
                  </a:lnTo>
                  <a:lnTo>
                    <a:pt x="8397" y="37664"/>
                  </a:lnTo>
                  <a:lnTo>
                    <a:pt x="8819" y="37965"/>
                  </a:lnTo>
                  <a:lnTo>
                    <a:pt x="9221" y="38246"/>
                  </a:lnTo>
                  <a:lnTo>
                    <a:pt x="9643" y="38528"/>
                  </a:lnTo>
                  <a:lnTo>
                    <a:pt x="10065" y="38789"/>
                  </a:lnTo>
                  <a:lnTo>
                    <a:pt x="10506" y="39050"/>
                  </a:lnTo>
                  <a:lnTo>
                    <a:pt x="10948" y="39311"/>
                  </a:lnTo>
                  <a:lnTo>
                    <a:pt x="11390" y="39532"/>
                  </a:lnTo>
                  <a:lnTo>
                    <a:pt x="11852" y="39773"/>
                  </a:lnTo>
                  <a:lnTo>
                    <a:pt x="12314" y="39974"/>
                  </a:lnTo>
                  <a:lnTo>
                    <a:pt x="12776" y="40175"/>
                  </a:lnTo>
                  <a:lnTo>
                    <a:pt x="13258" y="40376"/>
                  </a:lnTo>
                  <a:lnTo>
                    <a:pt x="13720" y="40556"/>
                  </a:lnTo>
                  <a:lnTo>
                    <a:pt x="14202" y="40737"/>
                  </a:lnTo>
                  <a:lnTo>
                    <a:pt x="14705" y="40878"/>
                  </a:lnTo>
                  <a:lnTo>
                    <a:pt x="15187" y="41039"/>
                  </a:lnTo>
                  <a:lnTo>
                    <a:pt x="15689" y="41159"/>
                  </a:lnTo>
                  <a:lnTo>
                    <a:pt x="16191" y="41300"/>
                  </a:lnTo>
                  <a:lnTo>
                    <a:pt x="16713" y="41400"/>
                  </a:lnTo>
                  <a:lnTo>
                    <a:pt x="17216" y="41501"/>
                  </a:lnTo>
                  <a:lnTo>
                    <a:pt x="17738" y="41581"/>
                  </a:lnTo>
                  <a:lnTo>
                    <a:pt x="18260" y="41661"/>
                  </a:lnTo>
                  <a:lnTo>
                    <a:pt x="18782" y="41722"/>
                  </a:lnTo>
                  <a:lnTo>
                    <a:pt x="19305" y="41762"/>
                  </a:lnTo>
                  <a:lnTo>
                    <a:pt x="19847" y="41802"/>
                  </a:lnTo>
                  <a:lnTo>
                    <a:pt x="20389" y="41822"/>
                  </a:lnTo>
                  <a:lnTo>
                    <a:pt x="21454" y="41822"/>
                  </a:lnTo>
                  <a:lnTo>
                    <a:pt x="21996" y="41802"/>
                  </a:lnTo>
                  <a:lnTo>
                    <a:pt x="22539" y="41762"/>
                  </a:lnTo>
                  <a:lnTo>
                    <a:pt x="23061" y="41722"/>
                  </a:lnTo>
                  <a:lnTo>
                    <a:pt x="23583" y="41661"/>
                  </a:lnTo>
                  <a:lnTo>
                    <a:pt x="24105" y="41581"/>
                  </a:lnTo>
                  <a:lnTo>
                    <a:pt x="24628" y="41501"/>
                  </a:lnTo>
                  <a:lnTo>
                    <a:pt x="25130" y="41400"/>
                  </a:lnTo>
                  <a:lnTo>
                    <a:pt x="25652" y="41300"/>
                  </a:lnTo>
                  <a:lnTo>
                    <a:pt x="26154" y="41159"/>
                  </a:lnTo>
                  <a:lnTo>
                    <a:pt x="26636" y="41039"/>
                  </a:lnTo>
                  <a:lnTo>
                    <a:pt x="27139" y="40878"/>
                  </a:lnTo>
                  <a:lnTo>
                    <a:pt x="27621" y="40737"/>
                  </a:lnTo>
                  <a:lnTo>
                    <a:pt x="28103" y="40556"/>
                  </a:lnTo>
                  <a:lnTo>
                    <a:pt x="28585" y="40376"/>
                  </a:lnTo>
                  <a:lnTo>
                    <a:pt x="29067" y="40175"/>
                  </a:lnTo>
                  <a:lnTo>
                    <a:pt x="29529" y="39974"/>
                  </a:lnTo>
                  <a:lnTo>
                    <a:pt x="29991" y="39773"/>
                  </a:lnTo>
                  <a:lnTo>
                    <a:pt x="30433" y="39532"/>
                  </a:lnTo>
                  <a:lnTo>
                    <a:pt x="30895" y="39311"/>
                  </a:lnTo>
                  <a:lnTo>
                    <a:pt x="31337" y="39050"/>
                  </a:lnTo>
                  <a:lnTo>
                    <a:pt x="31759" y="38789"/>
                  </a:lnTo>
                  <a:lnTo>
                    <a:pt x="32201" y="38528"/>
                  </a:lnTo>
                  <a:lnTo>
                    <a:pt x="32622" y="38246"/>
                  </a:lnTo>
                  <a:lnTo>
                    <a:pt x="33024" y="37965"/>
                  </a:lnTo>
                  <a:lnTo>
                    <a:pt x="33426" y="37664"/>
                  </a:lnTo>
                  <a:lnTo>
                    <a:pt x="34229" y="37041"/>
                  </a:lnTo>
                  <a:lnTo>
                    <a:pt x="34993" y="36398"/>
                  </a:lnTo>
                  <a:lnTo>
                    <a:pt x="35716" y="35695"/>
                  </a:lnTo>
                  <a:lnTo>
                    <a:pt x="36399" y="34972"/>
                  </a:lnTo>
                  <a:lnTo>
                    <a:pt x="37062" y="34209"/>
                  </a:lnTo>
                  <a:lnTo>
                    <a:pt x="37684" y="33426"/>
                  </a:lnTo>
                  <a:lnTo>
                    <a:pt x="37986" y="33024"/>
                  </a:lnTo>
                  <a:lnTo>
                    <a:pt x="38267" y="32602"/>
                  </a:lnTo>
                  <a:lnTo>
                    <a:pt x="38548" y="32180"/>
                  </a:lnTo>
                  <a:lnTo>
                    <a:pt x="38809" y="31758"/>
                  </a:lnTo>
                  <a:lnTo>
                    <a:pt x="39070" y="31316"/>
                  </a:lnTo>
                  <a:lnTo>
                    <a:pt x="39311" y="30874"/>
                  </a:lnTo>
                  <a:lnTo>
                    <a:pt x="39553" y="30433"/>
                  </a:lnTo>
                  <a:lnTo>
                    <a:pt x="39773" y="29971"/>
                  </a:lnTo>
                  <a:lnTo>
                    <a:pt x="39994" y="29509"/>
                  </a:lnTo>
                  <a:lnTo>
                    <a:pt x="40195" y="29047"/>
                  </a:lnTo>
                  <a:lnTo>
                    <a:pt x="40376" y="28584"/>
                  </a:lnTo>
                  <a:lnTo>
                    <a:pt x="40577" y="28102"/>
                  </a:lnTo>
                  <a:lnTo>
                    <a:pt x="40738" y="27620"/>
                  </a:lnTo>
                  <a:lnTo>
                    <a:pt x="40898" y="27138"/>
                  </a:lnTo>
                  <a:lnTo>
                    <a:pt x="41039" y="26636"/>
                  </a:lnTo>
                  <a:lnTo>
                    <a:pt x="41180" y="26134"/>
                  </a:lnTo>
                  <a:lnTo>
                    <a:pt x="41300" y="25632"/>
                  </a:lnTo>
                  <a:lnTo>
                    <a:pt x="41421" y="25129"/>
                  </a:lnTo>
                  <a:lnTo>
                    <a:pt x="41501" y="24607"/>
                  </a:lnTo>
                  <a:lnTo>
                    <a:pt x="41601" y="24085"/>
                  </a:lnTo>
                  <a:lnTo>
                    <a:pt x="41662" y="23583"/>
                  </a:lnTo>
                  <a:lnTo>
                    <a:pt x="41722" y="23040"/>
                  </a:lnTo>
                  <a:lnTo>
                    <a:pt x="41782" y="22518"/>
                  </a:lnTo>
                  <a:lnTo>
                    <a:pt x="41802" y="21976"/>
                  </a:lnTo>
                  <a:lnTo>
                    <a:pt x="41822" y="21454"/>
                  </a:lnTo>
                  <a:lnTo>
                    <a:pt x="41842" y="20911"/>
                  </a:lnTo>
                  <a:lnTo>
                    <a:pt x="41822" y="20369"/>
                  </a:lnTo>
                  <a:lnTo>
                    <a:pt x="41802" y="19826"/>
                  </a:lnTo>
                  <a:lnTo>
                    <a:pt x="41782" y="19304"/>
                  </a:lnTo>
                  <a:lnTo>
                    <a:pt x="41722" y="18762"/>
                  </a:lnTo>
                  <a:lnTo>
                    <a:pt x="41662" y="18240"/>
                  </a:lnTo>
                  <a:lnTo>
                    <a:pt x="41601" y="17717"/>
                  </a:lnTo>
                  <a:lnTo>
                    <a:pt x="41501" y="17215"/>
                  </a:lnTo>
                  <a:lnTo>
                    <a:pt x="41421" y="16693"/>
                  </a:lnTo>
                  <a:lnTo>
                    <a:pt x="41300" y="16191"/>
                  </a:lnTo>
                  <a:lnTo>
                    <a:pt x="41180" y="15688"/>
                  </a:lnTo>
                  <a:lnTo>
                    <a:pt x="41039" y="15186"/>
                  </a:lnTo>
                  <a:lnTo>
                    <a:pt x="40898" y="14684"/>
                  </a:lnTo>
                  <a:lnTo>
                    <a:pt x="40738" y="14202"/>
                  </a:lnTo>
                  <a:lnTo>
                    <a:pt x="40577" y="13720"/>
                  </a:lnTo>
                  <a:lnTo>
                    <a:pt x="40376" y="13238"/>
                  </a:lnTo>
                  <a:lnTo>
                    <a:pt x="40195" y="12776"/>
                  </a:lnTo>
                  <a:lnTo>
                    <a:pt x="39994" y="12294"/>
                  </a:lnTo>
                  <a:lnTo>
                    <a:pt x="39773" y="11832"/>
                  </a:lnTo>
                  <a:lnTo>
                    <a:pt x="39553" y="11390"/>
                  </a:lnTo>
                  <a:lnTo>
                    <a:pt x="39311" y="10948"/>
                  </a:lnTo>
                  <a:lnTo>
                    <a:pt x="39070" y="10506"/>
                  </a:lnTo>
                  <a:lnTo>
                    <a:pt x="38809" y="10064"/>
                  </a:lnTo>
                  <a:lnTo>
                    <a:pt x="38548" y="9642"/>
                  </a:lnTo>
                  <a:lnTo>
                    <a:pt x="38267" y="9220"/>
                  </a:lnTo>
                  <a:lnTo>
                    <a:pt x="37986" y="8799"/>
                  </a:lnTo>
                  <a:lnTo>
                    <a:pt x="37684" y="8397"/>
                  </a:lnTo>
                  <a:lnTo>
                    <a:pt x="37062" y="7613"/>
                  </a:lnTo>
                  <a:lnTo>
                    <a:pt x="36399" y="6850"/>
                  </a:lnTo>
                  <a:lnTo>
                    <a:pt x="35716" y="6127"/>
                  </a:lnTo>
                  <a:lnTo>
                    <a:pt x="34993" y="5424"/>
                  </a:lnTo>
                  <a:lnTo>
                    <a:pt x="34229" y="4761"/>
                  </a:lnTo>
                  <a:lnTo>
                    <a:pt x="33426" y="4138"/>
                  </a:lnTo>
                  <a:lnTo>
                    <a:pt x="33024" y="3857"/>
                  </a:lnTo>
                  <a:lnTo>
                    <a:pt x="32622" y="3556"/>
                  </a:lnTo>
                  <a:lnTo>
                    <a:pt x="32201" y="3295"/>
                  </a:lnTo>
                  <a:lnTo>
                    <a:pt x="31759" y="3013"/>
                  </a:lnTo>
                  <a:lnTo>
                    <a:pt x="31337" y="2772"/>
                  </a:lnTo>
                  <a:lnTo>
                    <a:pt x="30895" y="2511"/>
                  </a:lnTo>
                  <a:lnTo>
                    <a:pt x="30433" y="2290"/>
                  </a:lnTo>
                  <a:lnTo>
                    <a:pt x="29991" y="2049"/>
                  </a:lnTo>
                  <a:lnTo>
                    <a:pt x="29529" y="1848"/>
                  </a:lnTo>
                  <a:lnTo>
                    <a:pt x="29067" y="1627"/>
                  </a:lnTo>
                  <a:lnTo>
                    <a:pt x="28585" y="1447"/>
                  </a:lnTo>
                  <a:lnTo>
                    <a:pt x="28103" y="1266"/>
                  </a:lnTo>
                  <a:lnTo>
                    <a:pt x="27621" y="1085"/>
                  </a:lnTo>
                  <a:lnTo>
                    <a:pt x="27139" y="924"/>
                  </a:lnTo>
                  <a:lnTo>
                    <a:pt x="26636" y="784"/>
                  </a:lnTo>
                  <a:lnTo>
                    <a:pt x="26154" y="643"/>
                  </a:lnTo>
                  <a:lnTo>
                    <a:pt x="25652" y="523"/>
                  </a:lnTo>
                  <a:lnTo>
                    <a:pt x="25130" y="422"/>
                  </a:lnTo>
                  <a:lnTo>
                    <a:pt x="24628" y="322"/>
                  </a:lnTo>
                  <a:lnTo>
                    <a:pt x="24105" y="241"/>
                  </a:lnTo>
                  <a:lnTo>
                    <a:pt x="23583" y="161"/>
                  </a:lnTo>
                  <a:lnTo>
                    <a:pt x="23061" y="101"/>
                  </a:lnTo>
                  <a:lnTo>
                    <a:pt x="22539" y="61"/>
                  </a:lnTo>
                  <a:lnTo>
                    <a:pt x="21996" y="20"/>
                  </a:lnTo>
                  <a:lnTo>
                    <a:pt x="21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1305125" y="3045300"/>
              <a:ext cx="74850" cy="75350"/>
            </a:xfrm>
            <a:custGeom>
              <a:avLst/>
              <a:gdLst/>
              <a:ahLst/>
              <a:cxnLst/>
              <a:rect l="l" t="t" r="r" b="b"/>
              <a:pathLst>
                <a:path w="2994" h="3014" extrusionOk="0">
                  <a:moveTo>
                    <a:pt x="1487" y="1"/>
                  </a:moveTo>
                  <a:lnTo>
                    <a:pt x="1346" y="21"/>
                  </a:lnTo>
                  <a:lnTo>
                    <a:pt x="1185" y="41"/>
                  </a:lnTo>
                  <a:lnTo>
                    <a:pt x="1045" y="81"/>
                  </a:lnTo>
                  <a:lnTo>
                    <a:pt x="904" y="121"/>
                  </a:lnTo>
                  <a:lnTo>
                    <a:pt x="784" y="181"/>
                  </a:lnTo>
                  <a:lnTo>
                    <a:pt x="663" y="262"/>
                  </a:lnTo>
                  <a:lnTo>
                    <a:pt x="543" y="342"/>
                  </a:lnTo>
                  <a:lnTo>
                    <a:pt x="442" y="443"/>
                  </a:lnTo>
                  <a:lnTo>
                    <a:pt x="342" y="543"/>
                  </a:lnTo>
                  <a:lnTo>
                    <a:pt x="241" y="664"/>
                  </a:lnTo>
                  <a:lnTo>
                    <a:pt x="181" y="784"/>
                  </a:lnTo>
                  <a:lnTo>
                    <a:pt x="121" y="925"/>
                  </a:lnTo>
                  <a:lnTo>
                    <a:pt x="60" y="1065"/>
                  </a:lnTo>
                  <a:lnTo>
                    <a:pt x="20" y="1206"/>
                  </a:lnTo>
                  <a:lnTo>
                    <a:pt x="0" y="1346"/>
                  </a:lnTo>
                  <a:lnTo>
                    <a:pt x="0" y="1507"/>
                  </a:lnTo>
                  <a:lnTo>
                    <a:pt x="0" y="1668"/>
                  </a:lnTo>
                  <a:lnTo>
                    <a:pt x="20" y="1808"/>
                  </a:lnTo>
                  <a:lnTo>
                    <a:pt x="60" y="1949"/>
                  </a:lnTo>
                  <a:lnTo>
                    <a:pt x="121" y="2090"/>
                  </a:lnTo>
                  <a:lnTo>
                    <a:pt x="181" y="2230"/>
                  </a:lnTo>
                  <a:lnTo>
                    <a:pt x="241" y="2351"/>
                  </a:lnTo>
                  <a:lnTo>
                    <a:pt x="342" y="2451"/>
                  </a:lnTo>
                  <a:lnTo>
                    <a:pt x="442" y="2572"/>
                  </a:lnTo>
                  <a:lnTo>
                    <a:pt x="543" y="2672"/>
                  </a:lnTo>
                  <a:lnTo>
                    <a:pt x="663" y="2753"/>
                  </a:lnTo>
                  <a:lnTo>
                    <a:pt x="784" y="2833"/>
                  </a:lnTo>
                  <a:lnTo>
                    <a:pt x="904" y="2893"/>
                  </a:lnTo>
                  <a:lnTo>
                    <a:pt x="1045" y="2933"/>
                  </a:lnTo>
                  <a:lnTo>
                    <a:pt x="1185" y="2974"/>
                  </a:lnTo>
                  <a:lnTo>
                    <a:pt x="1346" y="2994"/>
                  </a:lnTo>
                  <a:lnTo>
                    <a:pt x="1487" y="3014"/>
                  </a:lnTo>
                  <a:lnTo>
                    <a:pt x="1647" y="2994"/>
                  </a:lnTo>
                  <a:lnTo>
                    <a:pt x="1788" y="2974"/>
                  </a:lnTo>
                  <a:lnTo>
                    <a:pt x="1949" y="2933"/>
                  </a:lnTo>
                  <a:lnTo>
                    <a:pt x="2069" y="2893"/>
                  </a:lnTo>
                  <a:lnTo>
                    <a:pt x="2210" y="2833"/>
                  </a:lnTo>
                  <a:lnTo>
                    <a:pt x="2330" y="2753"/>
                  </a:lnTo>
                  <a:lnTo>
                    <a:pt x="2451" y="2672"/>
                  </a:lnTo>
                  <a:lnTo>
                    <a:pt x="2551" y="2572"/>
                  </a:lnTo>
                  <a:lnTo>
                    <a:pt x="2652" y="2451"/>
                  </a:lnTo>
                  <a:lnTo>
                    <a:pt x="2732" y="2351"/>
                  </a:lnTo>
                  <a:lnTo>
                    <a:pt x="2812" y="2230"/>
                  </a:lnTo>
                  <a:lnTo>
                    <a:pt x="2873" y="2090"/>
                  </a:lnTo>
                  <a:lnTo>
                    <a:pt x="2933" y="1949"/>
                  </a:lnTo>
                  <a:lnTo>
                    <a:pt x="2973" y="1808"/>
                  </a:lnTo>
                  <a:lnTo>
                    <a:pt x="2993" y="1668"/>
                  </a:lnTo>
                  <a:lnTo>
                    <a:pt x="2993" y="1507"/>
                  </a:lnTo>
                  <a:lnTo>
                    <a:pt x="2993" y="1346"/>
                  </a:lnTo>
                  <a:lnTo>
                    <a:pt x="2973" y="1206"/>
                  </a:lnTo>
                  <a:lnTo>
                    <a:pt x="2933" y="1065"/>
                  </a:lnTo>
                  <a:lnTo>
                    <a:pt x="2873" y="925"/>
                  </a:lnTo>
                  <a:lnTo>
                    <a:pt x="2812" y="784"/>
                  </a:lnTo>
                  <a:lnTo>
                    <a:pt x="2732" y="664"/>
                  </a:lnTo>
                  <a:lnTo>
                    <a:pt x="2652" y="543"/>
                  </a:lnTo>
                  <a:lnTo>
                    <a:pt x="2551" y="443"/>
                  </a:lnTo>
                  <a:lnTo>
                    <a:pt x="2451" y="342"/>
                  </a:lnTo>
                  <a:lnTo>
                    <a:pt x="2330" y="262"/>
                  </a:lnTo>
                  <a:lnTo>
                    <a:pt x="2210" y="181"/>
                  </a:lnTo>
                  <a:lnTo>
                    <a:pt x="2069" y="121"/>
                  </a:lnTo>
                  <a:lnTo>
                    <a:pt x="1949" y="81"/>
                  </a:lnTo>
                  <a:lnTo>
                    <a:pt x="1788" y="41"/>
                  </a:lnTo>
                  <a:lnTo>
                    <a:pt x="1647" y="21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1323200" y="2560200"/>
              <a:ext cx="38175" cy="104475"/>
            </a:xfrm>
            <a:custGeom>
              <a:avLst/>
              <a:gdLst/>
              <a:ahLst/>
              <a:cxnLst/>
              <a:rect l="l" t="t" r="r" b="b"/>
              <a:pathLst>
                <a:path w="1527" h="4179" extrusionOk="0">
                  <a:moveTo>
                    <a:pt x="764" y="0"/>
                  </a:moveTo>
                  <a:lnTo>
                    <a:pt x="623" y="20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41"/>
                  </a:lnTo>
                  <a:lnTo>
                    <a:pt x="141" y="342"/>
                  </a:lnTo>
                  <a:lnTo>
                    <a:pt x="61" y="482"/>
                  </a:lnTo>
                  <a:lnTo>
                    <a:pt x="20" y="623"/>
                  </a:lnTo>
                  <a:lnTo>
                    <a:pt x="0" y="764"/>
                  </a:lnTo>
                  <a:lnTo>
                    <a:pt x="0" y="3415"/>
                  </a:lnTo>
                  <a:lnTo>
                    <a:pt x="20" y="3576"/>
                  </a:lnTo>
                  <a:lnTo>
                    <a:pt x="61" y="3717"/>
                  </a:lnTo>
                  <a:lnTo>
                    <a:pt x="141" y="3837"/>
                  </a:lnTo>
                  <a:lnTo>
                    <a:pt x="241" y="3958"/>
                  </a:lnTo>
                  <a:lnTo>
                    <a:pt x="342" y="4038"/>
                  </a:lnTo>
                  <a:lnTo>
                    <a:pt x="482" y="4118"/>
                  </a:lnTo>
                  <a:lnTo>
                    <a:pt x="623" y="4158"/>
                  </a:lnTo>
                  <a:lnTo>
                    <a:pt x="764" y="4179"/>
                  </a:lnTo>
                  <a:lnTo>
                    <a:pt x="924" y="4158"/>
                  </a:lnTo>
                  <a:lnTo>
                    <a:pt x="1065" y="4118"/>
                  </a:lnTo>
                  <a:lnTo>
                    <a:pt x="1206" y="4038"/>
                  </a:lnTo>
                  <a:lnTo>
                    <a:pt x="1306" y="3958"/>
                  </a:lnTo>
                  <a:lnTo>
                    <a:pt x="1406" y="3837"/>
                  </a:lnTo>
                  <a:lnTo>
                    <a:pt x="1467" y="3717"/>
                  </a:lnTo>
                  <a:lnTo>
                    <a:pt x="1527" y="3576"/>
                  </a:lnTo>
                  <a:lnTo>
                    <a:pt x="1527" y="3415"/>
                  </a:lnTo>
                  <a:lnTo>
                    <a:pt x="1527" y="764"/>
                  </a:lnTo>
                  <a:lnTo>
                    <a:pt x="1527" y="623"/>
                  </a:lnTo>
                  <a:lnTo>
                    <a:pt x="1467" y="482"/>
                  </a:lnTo>
                  <a:lnTo>
                    <a:pt x="1406" y="342"/>
                  </a:lnTo>
                  <a:lnTo>
                    <a:pt x="1306" y="24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1760600" y="3063875"/>
              <a:ext cx="104475" cy="38200"/>
            </a:xfrm>
            <a:custGeom>
              <a:avLst/>
              <a:gdLst/>
              <a:ahLst/>
              <a:cxnLst/>
              <a:rect l="l" t="t" r="r" b="b"/>
              <a:pathLst>
                <a:path w="4179" h="1528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0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20" y="925"/>
                  </a:lnTo>
                  <a:lnTo>
                    <a:pt x="60" y="1065"/>
                  </a:lnTo>
                  <a:lnTo>
                    <a:pt x="141" y="1186"/>
                  </a:lnTo>
                  <a:lnTo>
                    <a:pt x="241" y="1307"/>
                  </a:lnTo>
                  <a:lnTo>
                    <a:pt x="342" y="1387"/>
                  </a:lnTo>
                  <a:lnTo>
                    <a:pt x="482" y="1467"/>
                  </a:lnTo>
                  <a:lnTo>
                    <a:pt x="623" y="1507"/>
                  </a:lnTo>
                  <a:lnTo>
                    <a:pt x="764" y="1527"/>
                  </a:lnTo>
                  <a:lnTo>
                    <a:pt x="3415" y="1527"/>
                  </a:lnTo>
                  <a:lnTo>
                    <a:pt x="3576" y="1507"/>
                  </a:lnTo>
                  <a:lnTo>
                    <a:pt x="3716" y="1467"/>
                  </a:lnTo>
                  <a:lnTo>
                    <a:pt x="3837" y="1387"/>
                  </a:lnTo>
                  <a:lnTo>
                    <a:pt x="3957" y="1307"/>
                  </a:lnTo>
                  <a:lnTo>
                    <a:pt x="4038" y="1186"/>
                  </a:lnTo>
                  <a:lnTo>
                    <a:pt x="4118" y="1065"/>
                  </a:lnTo>
                  <a:lnTo>
                    <a:pt x="4158" y="925"/>
                  </a:lnTo>
                  <a:lnTo>
                    <a:pt x="4178" y="764"/>
                  </a:lnTo>
                  <a:lnTo>
                    <a:pt x="4158" y="603"/>
                  </a:lnTo>
                  <a:lnTo>
                    <a:pt x="4118" y="463"/>
                  </a:lnTo>
                  <a:lnTo>
                    <a:pt x="4038" y="342"/>
                  </a:lnTo>
                  <a:lnTo>
                    <a:pt x="3957" y="222"/>
                  </a:lnTo>
                  <a:lnTo>
                    <a:pt x="3837" y="121"/>
                  </a:lnTo>
                  <a:lnTo>
                    <a:pt x="3716" y="61"/>
                  </a:lnTo>
                  <a:lnTo>
                    <a:pt x="3576" y="21"/>
                  </a:lnTo>
                  <a:lnTo>
                    <a:pt x="3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1568250" y="2649075"/>
              <a:ext cx="54275" cy="74350"/>
            </a:xfrm>
            <a:custGeom>
              <a:avLst/>
              <a:gdLst/>
              <a:ahLst/>
              <a:cxnLst/>
              <a:rect l="l" t="t" r="r" b="b"/>
              <a:pathLst>
                <a:path w="2171" h="2974" extrusionOk="0">
                  <a:moveTo>
                    <a:pt x="1708" y="1"/>
                  </a:moveTo>
                  <a:lnTo>
                    <a:pt x="1648" y="21"/>
                  </a:lnTo>
                  <a:lnTo>
                    <a:pt x="1568" y="61"/>
                  </a:lnTo>
                  <a:lnTo>
                    <a:pt x="1527" y="101"/>
                  </a:lnTo>
                  <a:lnTo>
                    <a:pt x="1467" y="162"/>
                  </a:lnTo>
                  <a:lnTo>
                    <a:pt x="61" y="2391"/>
                  </a:lnTo>
                  <a:lnTo>
                    <a:pt x="21" y="2472"/>
                  </a:lnTo>
                  <a:lnTo>
                    <a:pt x="1" y="2532"/>
                  </a:lnTo>
                  <a:lnTo>
                    <a:pt x="1" y="2612"/>
                  </a:lnTo>
                  <a:lnTo>
                    <a:pt x="1" y="2692"/>
                  </a:lnTo>
                  <a:lnTo>
                    <a:pt x="21" y="2753"/>
                  </a:lnTo>
                  <a:lnTo>
                    <a:pt x="61" y="2813"/>
                  </a:lnTo>
                  <a:lnTo>
                    <a:pt x="101" y="2873"/>
                  </a:lnTo>
                  <a:lnTo>
                    <a:pt x="162" y="2913"/>
                  </a:lnTo>
                  <a:lnTo>
                    <a:pt x="262" y="2974"/>
                  </a:lnTo>
                  <a:lnTo>
                    <a:pt x="463" y="2974"/>
                  </a:lnTo>
                  <a:lnTo>
                    <a:pt x="563" y="2934"/>
                  </a:lnTo>
                  <a:lnTo>
                    <a:pt x="624" y="2873"/>
                  </a:lnTo>
                  <a:lnTo>
                    <a:pt x="704" y="2813"/>
                  </a:lnTo>
                  <a:lnTo>
                    <a:pt x="2110" y="583"/>
                  </a:lnTo>
                  <a:lnTo>
                    <a:pt x="2150" y="503"/>
                  </a:lnTo>
                  <a:lnTo>
                    <a:pt x="2170" y="443"/>
                  </a:lnTo>
                  <a:lnTo>
                    <a:pt x="2170" y="362"/>
                  </a:lnTo>
                  <a:lnTo>
                    <a:pt x="2170" y="282"/>
                  </a:lnTo>
                  <a:lnTo>
                    <a:pt x="2150" y="222"/>
                  </a:lnTo>
                  <a:lnTo>
                    <a:pt x="2110" y="162"/>
                  </a:lnTo>
                  <a:lnTo>
                    <a:pt x="2050" y="101"/>
                  </a:lnTo>
                  <a:lnTo>
                    <a:pt x="1989" y="61"/>
                  </a:lnTo>
                  <a:lnTo>
                    <a:pt x="1929" y="21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1715900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652" y="0"/>
                  </a:moveTo>
                  <a:lnTo>
                    <a:pt x="2592" y="20"/>
                  </a:lnTo>
                  <a:lnTo>
                    <a:pt x="2511" y="40"/>
                  </a:lnTo>
                  <a:lnTo>
                    <a:pt x="201" y="1326"/>
                  </a:lnTo>
                  <a:lnTo>
                    <a:pt x="141" y="1366"/>
                  </a:lnTo>
                  <a:lnTo>
                    <a:pt x="81" y="1426"/>
                  </a:lnTo>
                  <a:lnTo>
                    <a:pt x="41" y="1487"/>
                  </a:lnTo>
                  <a:lnTo>
                    <a:pt x="21" y="1547"/>
                  </a:lnTo>
                  <a:lnTo>
                    <a:pt x="0" y="1627"/>
                  </a:lnTo>
                  <a:lnTo>
                    <a:pt x="0" y="1688"/>
                  </a:lnTo>
                  <a:lnTo>
                    <a:pt x="21" y="1768"/>
                  </a:lnTo>
                  <a:lnTo>
                    <a:pt x="41" y="1828"/>
                  </a:lnTo>
                  <a:lnTo>
                    <a:pt x="121" y="1929"/>
                  </a:lnTo>
                  <a:lnTo>
                    <a:pt x="201" y="1989"/>
                  </a:lnTo>
                  <a:lnTo>
                    <a:pt x="282" y="2029"/>
                  </a:lnTo>
                  <a:lnTo>
                    <a:pt x="483" y="202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5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34" y="201"/>
                  </a:lnTo>
                  <a:lnTo>
                    <a:pt x="2993" y="121"/>
                  </a:lnTo>
                  <a:lnTo>
                    <a:pt x="2933" y="81"/>
                  </a:lnTo>
                  <a:lnTo>
                    <a:pt x="2873" y="40"/>
                  </a:lnTo>
                  <a:lnTo>
                    <a:pt x="2813" y="20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1323200" y="3501275"/>
              <a:ext cx="38175" cy="103975"/>
            </a:xfrm>
            <a:custGeom>
              <a:avLst/>
              <a:gdLst/>
              <a:ahLst/>
              <a:cxnLst/>
              <a:rect l="l" t="t" r="r" b="b"/>
              <a:pathLst>
                <a:path w="1527" h="4159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21"/>
                  </a:lnTo>
                  <a:lnTo>
                    <a:pt x="241" y="222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3396"/>
                  </a:lnTo>
                  <a:lnTo>
                    <a:pt x="20" y="3556"/>
                  </a:lnTo>
                  <a:lnTo>
                    <a:pt x="61" y="3697"/>
                  </a:lnTo>
                  <a:lnTo>
                    <a:pt x="141" y="3837"/>
                  </a:lnTo>
                  <a:lnTo>
                    <a:pt x="241" y="3938"/>
                  </a:lnTo>
                  <a:lnTo>
                    <a:pt x="342" y="4038"/>
                  </a:lnTo>
                  <a:lnTo>
                    <a:pt x="482" y="4099"/>
                  </a:lnTo>
                  <a:lnTo>
                    <a:pt x="623" y="4159"/>
                  </a:lnTo>
                  <a:lnTo>
                    <a:pt x="924" y="4159"/>
                  </a:lnTo>
                  <a:lnTo>
                    <a:pt x="1065" y="4099"/>
                  </a:lnTo>
                  <a:lnTo>
                    <a:pt x="1206" y="4038"/>
                  </a:lnTo>
                  <a:lnTo>
                    <a:pt x="1306" y="3938"/>
                  </a:lnTo>
                  <a:lnTo>
                    <a:pt x="1406" y="3837"/>
                  </a:lnTo>
                  <a:lnTo>
                    <a:pt x="1467" y="3697"/>
                  </a:lnTo>
                  <a:lnTo>
                    <a:pt x="1527" y="3556"/>
                  </a:lnTo>
                  <a:lnTo>
                    <a:pt x="1527" y="3396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2"/>
                  </a:lnTo>
                  <a:lnTo>
                    <a:pt x="1206" y="12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1568250" y="3442025"/>
              <a:ext cx="54275" cy="74850"/>
            </a:xfrm>
            <a:custGeom>
              <a:avLst/>
              <a:gdLst/>
              <a:ahLst/>
              <a:cxnLst/>
              <a:rect l="l" t="t" r="r" b="b"/>
              <a:pathLst>
                <a:path w="2171" h="2994" extrusionOk="0">
                  <a:moveTo>
                    <a:pt x="382" y="1"/>
                  </a:moveTo>
                  <a:lnTo>
                    <a:pt x="302" y="21"/>
                  </a:lnTo>
                  <a:lnTo>
                    <a:pt x="242" y="41"/>
                  </a:lnTo>
                  <a:lnTo>
                    <a:pt x="162" y="61"/>
                  </a:lnTo>
                  <a:lnTo>
                    <a:pt x="101" y="121"/>
                  </a:lnTo>
                  <a:lnTo>
                    <a:pt x="61" y="181"/>
                  </a:lnTo>
                  <a:lnTo>
                    <a:pt x="21" y="242"/>
                  </a:lnTo>
                  <a:lnTo>
                    <a:pt x="1" y="302"/>
                  </a:lnTo>
                  <a:lnTo>
                    <a:pt x="1" y="382"/>
                  </a:lnTo>
                  <a:lnTo>
                    <a:pt x="1" y="463"/>
                  </a:lnTo>
                  <a:lnTo>
                    <a:pt x="21" y="523"/>
                  </a:lnTo>
                  <a:lnTo>
                    <a:pt x="61" y="603"/>
                  </a:lnTo>
                  <a:lnTo>
                    <a:pt x="1467" y="2833"/>
                  </a:lnTo>
                  <a:lnTo>
                    <a:pt x="1527" y="2893"/>
                  </a:lnTo>
                  <a:lnTo>
                    <a:pt x="1608" y="2953"/>
                  </a:lnTo>
                  <a:lnTo>
                    <a:pt x="1708" y="2994"/>
                  </a:lnTo>
                  <a:lnTo>
                    <a:pt x="1889" y="2994"/>
                  </a:lnTo>
                  <a:lnTo>
                    <a:pt x="1989" y="2933"/>
                  </a:lnTo>
                  <a:lnTo>
                    <a:pt x="2050" y="2893"/>
                  </a:lnTo>
                  <a:lnTo>
                    <a:pt x="2110" y="2833"/>
                  </a:lnTo>
                  <a:lnTo>
                    <a:pt x="2150" y="2773"/>
                  </a:lnTo>
                  <a:lnTo>
                    <a:pt x="2170" y="2692"/>
                  </a:lnTo>
                  <a:lnTo>
                    <a:pt x="2170" y="2632"/>
                  </a:lnTo>
                  <a:lnTo>
                    <a:pt x="2170" y="2552"/>
                  </a:lnTo>
                  <a:lnTo>
                    <a:pt x="2150" y="2491"/>
                  </a:lnTo>
                  <a:lnTo>
                    <a:pt x="2110" y="2411"/>
                  </a:lnTo>
                  <a:lnTo>
                    <a:pt x="704" y="181"/>
                  </a:lnTo>
                  <a:lnTo>
                    <a:pt x="644" y="121"/>
                  </a:lnTo>
                  <a:lnTo>
                    <a:pt x="583" y="81"/>
                  </a:lnTo>
                  <a:lnTo>
                    <a:pt x="523" y="41"/>
                  </a:lnTo>
                  <a:lnTo>
                    <a:pt x="463" y="2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1715900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82" y="0"/>
                  </a:moveTo>
                  <a:lnTo>
                    <a:pt x="201" y="40"/>
                  </a:lnTo>
                  <a:lnTo>
                    <a:pt x="141" y="81"/>
                  </a:lnTo>
                  <a:lnTo>
                    <a:pt x="101" y="121"/>
                  </a:lnTo>
                  <a:lnTo>
                    <a:pt x="41" y="181"/>
                  </a:lnTo>
                  <a:lnTo>
                    <a:pt x="21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21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41" y="663"/>
                  </a:lnTo>
                  <a:lnTo>
                    <a:pt x="201" y="703"/>
                  </a:lnTo>
                  <a:lnTo>
                    <a:pt x="2511" y="1989"/>
                  </a:lnTo>
                  <a:lnTo>
                    <a:pt x="2612" y="2009"/>
                  </a:lnTo>
                  <a:lnTo>
                    <a:pt x="2692" y="2029"/>
                  </a:lnTo>
                  <a:lnTo>
                    <a:pt x="2793" y="2009"/>
                  </a:lnTo>
                  <a:lnTo>
                    <a:pt x="2893" y="1969"/>
                  </a:lnTo>
                  <a:lnTo>
                    <a:pt x="2973" y="1909"/>
                  </a:lnTo>
                  <a:lnTo>
                    <a:pt x="303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07"/>
                  </a:lnTo>
                  <a:lnTo>
                    <a:pt x="3054" y="1547"/>
                  </a:lnTo>
                  <a:lnTo>
                    <a:pt x="3034" y="1467"/>
                  </a:lnTo>
                  <a:lnTo>
                    <a:pt x="2993" y="1406"/>
                  </a:lnTo>
                  <a:lnTo>
                    <a:pt x="2953" y="1366"/>
                  </a:lnTo>
                  <a:lnTo>
                    <a:pt x="2873" y="1306"/>
                  </a:lnTo>
                  <a:lnTo>
                    <a:pt x="563" y="4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820000" y="3063875"/>
              <a:ext cx="103975" cy="38200"/>
            </a:xfrm>
            <a:custGeom>
              <a:avLst/>
              <a:gdLst/>
              <a:ahLst/>
              <a:cxnLst/>
              <a:rect l="l" t="t" r="r" b="b"/>
              <a:pathLst>
                <a:path w="4159" h="1528" extrusionOk="0">
                  <a:moveTo>
                    <a:pt x="764" y="1"/>
                  </a:moveTo>
                  <a:lnTo>
                    <a:pt x="604" y="21"/>
                  </a:lnTo>
                  <a:lnTo>
                    <a:pt x="463" y="61"/>
                  </a:lnTo>
                  <a:lnTo>
                    <a:pt x="342" y="121"/>
                  </a:lnTo>
                  <a:lnTo>
                    <a:pt x="222" y="222"/>
                  </a:lnTo>
                  <a:lnTo>
                    <a:pt x="121" y="342"/>
                  </a:lnTo>
                  <a:lnTo>
                    <a:pt x="61" y="463"/>
                  </a:lnTo>
                  <a:lnTo>
                    <a:pt x="21" y="603"/>
                  </a:lnTo>
                  <a:lnTo>
                    <a:pt x="1" y="764"/>
                  </a:lnTo>
                  <a:lnTo>
                    <a:pt x="21" y="925"/>
                  </a:lnTo>
                  <a:lnTo>
                    <a:pt x="61" y="1065"/>
                  </a:lnTo>
                  <a:lnTo>
                    <a:pt x="121" y="1186"/>
                  </a:lnTo>
                  <a:lnTo>
                    <a:pt x="222" y="1307"/>
                  </a:lnTo>
                  <a:lnTo>
                    <a:pt x="342" y="1387"/>
                  </a:lnTo>
                  <a:lnTo>
                    <a:pt x="463" y="1467"/>
                  </a:lnTo>
                  <a:lnTo>
                    <a:pt x="604" y="1507"/>
                  </a:lnTo>
                  <a:lnTo>
                    <a:pt x="764" y="1527"/>
                  </a:lnTo>
                  <a:lnTo>
                    <a:pt x="3396" y="1527"/>
                  </a:lnTo>
                  <a:lnTo>
                    <a:pt x="3556" y="1507"/>
                  </a:lnTo>
                  <a:lnTo>
                    <a:pt x="3697" y="1467"/>
                  </a:lnTo>
                  <a:lnTo>
                    <a:pt x="3838" y="1387"/>
                  </a:lnTo>
                  <a:lnTo>
                    <a:pt x="3938" y="1307"/>
                  </a:lnTo>
                  <a:lnTo>
                    <a:pt x="4038" y="1186"/>
                  </a:lnTo>
                  <a:lnTo>
                    <a:pt x="4099" y="1065"/>
                  </a:lnTo>
                  <a:lnTo>
                    <a:pt x="4159" y="925"/>
                  </a:lnTo>
                  <a:lnTo>
                    <a:pt x="4159" y="764"/>
                  </a:lnTo>
                  <a:lnTo>
                    <a:pt x="4159" y="603"/>
                  </a:lnTo>
                  <a:lnTo>
                    <a:pt x="4099" y="463"/>
                  </a:lnTo>
                  <a:lnTo>
                    <a:pt x="4038" y="342"/>
                  </a:lnTo>
                  <a:lnTo>
                    <a:pt x="3938" y="222"/>
                  </a:lnTo>
                  <a:lnTo>
                    <a:pt x="3838" y="121"/>
                  </a:lnTo>
                  <a:lnTo>
                    <a:pt x="3697" y="61"/>
                  </a:lnTo>
                  <a:lnTo>
                    <a:pt x="3556" y="2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1062575" y="2649075"/>
              <a:ext cx="54250" cy="74350"/>
            </a:xfrm>
            <a:custGeom>
              <a:avLst/>
              <a:gdLst/>
              <a:ahLst/>
              <a:cxnLst/>
              <a:rect l="l" t="t" r="r" b="b"/>
              <a:pathLst>
                <a:path w="2170" h="2974" extrusionOk="0">
                  <a:moveTo>
                    <a:pt x="301" y="1"/>
                  </a:moveTo>
                  <a:lnTo>
                    <a:pt x="241" y="21"/>
                  </a:lnTo>
                  <a:lnTo>
                    <a:pt x="161" y="61"/>
                  </a:lnTo>
                  <a:lnTo>
                    <a:pt x="100" y="101"/>
                  </a:lnTo>
                  <a:lnTo>
                    <a:pt x="60" y="162"/>
                  </a:lnTo>
                  <a:lnTo>
                    <a:pt x="20" y="222"/>
                  </a:lnTo>
                  <a:lnTo>
                    <a:pt x="0" y="282"/>
                  </a:lnTo>
                  <a:lnTo>
                    <a:pt x="0" y="362"/>
                  </a:lnTo>
                  <a:lnTo>
                    <a:pt x="0" y="443"/>
                  </a:lnTo>
                  <a:lnTo>
                    <a:pt x="20" y="503"/>
                  </a:lnTo>
                  <a:lnTo>
                    <a:pt x="60" y="583"/>
                  </a:lnTo>
                  <a:lnTo>
                    <a:pt x="1466" y="2813"/>
                  </a:lnTo>
                  <a:lnTo>
                    <a:pt x="1527" y="2873"/>
                  </a:lnTo>
                  <a:lnTo>
                    <a:pt x="1607" y="2934"/>
                  </a:lnTo>
                  <a:lnTo>
                    <a:pt x="1707" y="2974"/>
                  </a:lnTo>
                  <a:lnTo>
                    <a:pt x="1888" y="2974"/>
                  </a:lnTo>
                  <a:lnTo>
                    <a:pt x="1989" y="2913"/>
                  </a:lnTo>
                  <a:lnTo>
                    <a:pt x="2049" y="2873"/>
                  </a:lnTo>
                  <a:lnTo>
                    <a:pt x="2109" y="2813"/>
                  </a:lnTo>
                  <a:lnTo>
                    <a:pt x="2149" y="2753"/>
                  </a:lnTo>
                  <a:lnTo>
                    <a:pt x="2169" y="2692"/>
                  </a:lnTo>
                  <a:lnTo>
                    <a:pt x="2169" y="2612"/>
                  </a:lnTo>
                  <a:lnTo>
                    <a:pt x="2169" y="2532"/>
                  </a:lnTo>
                  <a:lnTo>
                    <a:pt x="2149" y="2472"/>
                  </a:lnTo>
                  <a:lnTo>
                    <a:pt x="2109" y="2391"/>
                  </a:lnTo>
                  <a:lnTo>
                    <a:pt x="703" y="162"/>
                  </a:lnTo>
                  <a:lnTo>
                    <a:pt x="643" y="101"/>
                  </a:lnTo>
                  <a:lnTo>
                    <a:pt x="583" y="61"/>
                  </a:lnTo>
                  <a:lnTo>
                    <a:pt x="522" y="2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892325" y="2830375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342" y="0"/>
                  </a:moveTo>
                  <a:lnTo>
                    <a:pt x="262" y="20"/>
                  </a:lnTo>
                  <a:lnTo>
                    <a:pt x="201" y="40"/>
                  </a:lnTo>
                  <a:lnTo>
                    <a:pt x="141" y="81"/>
                  </a:lnTo>
                  <a:lnTo>
                    <a:pt x="81" y="121"/>
                  </a:lnTo>
                  <a:lnTo>
                    <a:pt x="41" y="201"/>
                  </a:lnTo>
                  <a:lnTo>
                    <a:pt x="0" y="261"/>
                  </a:lnTo>
                  <a:lnTo>
                    <a:pt x="0" y="342"/>
                  </a:lnTo>
                  <a:lnTo>
                    <a:pt x="0" y="402"/>
                  </a:lnTo>
                  <a:lnTo>
                    <a:pt x="0" y="482"/>
                  </a:lnTo>
                  <a:lnTo>
                    <a:pt x="41" y="543"/>
                  </a:lnTo>
                  <a:lnTo>
                    <a:pt x="81" y="603"/>
                  </a:lnTo>
                  <a:lnTo>
                    <a:pt x="121" y="663"/>
                  </a:lnTo>
                  <a:lnTo>
                    <a:pt x="181" y="703"/>
                  </a:lnTo>
                  <a:lnTo>
                    <a:pt x="2511" y="1989"/>
                  </a:lnTo>
                  <a:lnTo>
                    <a:pt x="2592" y="2029"/>
                  </a:lnTo>
                  <a:lnTo>
                    <a:pt x="2793" y="2029"/>
                  </a:lnTo>
                  <a:lnTo>
                    <a:pt x="2873" y="1989"/>
                  </a:lnTo>
                  <a:lnTo>
                    <a:pt x="2953" y="1929"/>
                  </a:lnTo>
                  <a:lnTo>
                    <a:pt x="3014" y="1828"/>
                  </a:lnTo>
                  <a:lnTo>
                    <a:pt x="3054" y="1768"/>
                  </a:lnTo>
                  <a:lnTo>
                    <a:pt x="3074" y="1688"/>
                  </a:lnTo>
                  <a:lnTo>
                    <a:pt x="3074" y="1627"/>
                  </a:lnTo>
                  <a:lnTo>
                    <a:pt x="3054" y="1547"/>
                  </a:lnTo>
                  <a:lnTo>
                    <a:pt x="3034" y="1487"/>
                  </a:lnTo>
                  <a:lnTo>
                    <a:pt x="2993" y="1426"/>
                  </a:lnTo>
                  <a:lnTo>
                    <a:pt x="2933" y="1366"/>
                  </a:lnTo>
                  <a:lnTo>
                    <a:pt x="2873" y="1326"/>
                  </a:lnTo>
                  <a:lnTo>
                    <a:pt x="563" y="40"/>
                  </a:lnTo>
                  <a:lnTo>
                    <a:pt x="483" y="2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1062575" y="3442025"/>
              <a:ext cx="54250" cy="74850"/>
            </a:xfrm>
            <a:custGeom>
              <a:avLst/>
              <a:gdLst/>
              <a:ahLst/>
              <a:cxnLst/>
              <a:rect l="l" t="t" r="r" b="b"/>
              <a:pathLst>
                <a:path w="2170" h="2994" extrusionOk="0">
                  <a:moveTo>
                    <a:pt x="1788" y="1"/>
                  </a:moveTo>
                  <a:lnTo>
                    <a:pt x="1707" y="21"/>
                  </a:lnTo>
                  <a:lnTo>
                    <a:pt x="1647" y="41"/>
                  </a:lnTo>
                  <a:lnTo>
                    <a:pt x="1567" y="81"/>
                  </a:lnTo>
                  <a:lnTo>
                    <a:pt x="1527" y="121"/>
                  </a:lnTo>
                  <a:lnTo>
                    <a:pt x="1466" y="181"/>
                  </a:lnTo>
                  <a:lnTo>
                    <a:pt x="60" y="2411"/>
                  </a:lnTo>
                  <a:lnTo>
                    <a:pt x="20" y="2491"/>
                  </a:lnTo>
                  <a:lnTo>
                    <a:pt x="0" y="2552"/>
                  </a:lnTo>
                  <a:lnTo>
                    <a:pt x="0" y="2632"/>
                  </a:lnTo>
                  <a:lnTo>
                    <a:pt x="0" y="2692"/>
                  </a:lnTo>
                  <a:lnTo>
                    <a:pt x="20" y="2773"/>
                  </a:lnTo>
                  <a:lnTo>
                    <a:pt x="60" y="2833"/>
                  </a:lnTo>
                  <a:lnTo>
                    <a:pt x="100" y="2893"/>
                  </a:lnTo>
                  <a:lnTo>
                    <a:pt x="161" y="2933"/>
                  </a:lnTo>
                  <a:lnTo>
                    <a:pt x="261" y="2994"/>
                  </a:lnTo>
                  <a:lnTo>
                    <a:pt x="462" y="2994"/>
                  </a:lnTo>
                  <a:lnTo>
                    <a:pt x="562" y="2953"/>
                  </a:lnTo>
                  <a:lnTo>
                    <a:pt x="623" y="2893"/>
                  </a:lnTo>
                  <a:lnTo>
                    <a:pt x="703" y="2833"/>
                  </a:lnTo>
                  <a:lnTo>
                    <a:pt x="2109" y="603"/>
                  </a:lnTo>
                  <a:lnTo>
                    <a:pt x="2149" y="523"/>
                  </a:lnTo>
                  <a:lnTo>
                    <a:pt x="2169" y="463"/>
                  </a:lnTo>
                  <a:lnTo>
                    <a:pt x="2169" y="382"/>
                  </a:lnTo>
                  <a:lnTo>
                    <a:pt x="2169" y="302"/>
                  </a:lnTo>
                  <a:lnTo>
                    <a:pt x="2149" y="242"/>
                  </a:lnTo>
                  <a:lnTo>
                    <a:pt x="2109" y="181"/>
                  </a:lnTo>
                  <a:lnTo>
                    <a:pt x="2049" y="121"/>
                  </a:lnTo>
                  <a:lnTo>
                    <a:pt x="1989" y="61"/>
                  </a:lnTo>
                  <a:lnTo>
                    <a:pt x="1928" y="41"/>
                  </a:lnTo>
                  <a:lnTo>
                    <a:pt x="1848" y="21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892325" y="3284850"/>
              <a:ext cx="76850" cy="50750"/>
            </a:xfrm>
            <a:custGeom>
              <a:avLst/>
              <a:gdLst/>
              <a:ahLst/>
              <a:cxnLst/>
              <a:rect l="l" t="t" r="r" b="b"/>
              <a:pathLst>
                <a:path w="3074" h="2030" extrusionOk="0">
                  <a:moveTo>
                    <a:pt x="2572" y="0"/>
                  </a:moveTo>
                  <a:lnTo>
                    <a:pt x="2511" y="40"/>
                  </a:lnTo>
                  <a:lnTo>
                    <a:pt x="181" y="1306"/>
                  </a:lnTo>
                  <a:lnTo>
                    <a:pt x="121" y="1366"/>
                  </a:lnTo>
                  <a:lnTo>
                    <a:pt x="81" y="1406"/>
                  </a:lnTo>
                  <a:lnTo>
                    <a:pt x="41" y="1467"/>
                  </a:lnTo>
                  <a:lnTo>
                    <a:pt x="0" y="1547"/>
                  </a:lnTo>
                  <a:lnTo>
                    <a:pt x="0" y="1607"/>
                  </a:lnTo>
                  <a:lnTo>
                    <a:pt x="0" y="1688"/>
                  </a:lnTo>
                  <a:lnTo>
                    <a:pt x="0" y="1768"/>
                  </a:lnTo>
                  <a:lnTo>
                    <a:pt x="41" y="1828"/>
                  </a:lnTo>
                  <a:lnTo>
                    <a:pt x="101" y="1909"/>
                  </a:lnTo>
                  <a:lnTo>
                    <a:pt x="181" y="1969"/>
                  </a:lnTo>
                  <a:lnTo>
                    <a:pt x="282" y="2009"/>
                  </a:lnTo>
                  <a:lnTo>
                    <a:pt x="382" y="2029"/>
                  </a:lnTo>
                  <a:lnTo>
                    <a:pt x="462" y="2009"/>
                  </a:lnTo>
                  <a:lnTo>
                    <a:pt x="563" y="1989"/>
                  </a:lnTo>
                  <a:lnTo>
                    <a:pt x="2873" y="703"/>
                  </a:lnTo>
                  <a:lnTo>
                    <a:pt x="2933" y="663"/>
                  </a:lnTo>
                  <a:lnTo>
                    <a:pt x="2993" y="603"/>
                  </a:lnTo>
                  <a:lnTo>
                    <a:pt x="3034" y="543"/>
                  </a:lnTo>
                  <a:lnTo>
                    <a:pt x="3054" y="482"/>
                  </a:lnTo>
                  <a:lnTo>
                    <a:pt x="3074" y="402"/>
                  </a:lnTo>
                  <a:lnTo>
                    <a:pt x="3074" y="342"/>
                  </a:lnTo>
                  <a:lnTo>
                    <a:pt x="3054" y="261"/>
                  </a:lnTo>
                  <a:lnTo>
                    <a:pt x="3014" y="181"/>
                  </a:lnTo>
                  <a:lnTo>
                    <a:pt x="2973" y="121"/>
                  </a:lnTo>
                  <a:lnTo>
                    <a:pt x="2913" y="81"/>
                  </a:lnTo>
                  <a:lnTo>
                    <a:pt x="2853" y="4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1323200" y="2722400"/>
              <a:ext cx="38175" cy="379675"/>
            </a:xfrm>
            <a:custGeom>
              <a:avLst/>
              <a:gdLst/>
              <a:ahLst/>
              <a:cxnLst/>
              <a:rect l="l" t="t" r="r" b="b"/>
              <a:pathLst>
                <a:path w="1527" h="15187" extrusionOk="0">
                  <a:moveTo>
                    <a:pt x="764" y="1"/>
                  </a:moveTo>
                  <a:lnTo>
                    <a:pt x="623" y="21"/>
                  </a:lnTo>
                  <a:lnTo>
                    <a:pt x="482" y="61"/>
                  </a:lnTo>
                  <a:lnTo>
                    <a:pt x="342" y="141"/>
                  </a:lnTo>
                  <a:lnTo>
                    <a:pt x="241" y="221"/>
                  </a:lnTo>
                  <a:lnTo>
                    <a:pt x="141" y="342"/>
                  </a:lnTo>
                  <a:lnTo>
                    <a:pt x="61" y="463"/>
                  </a:lnTo>
                  <a:lnTo>
                    <a:pt x="20" y="603"/>
                  </a:lnTo>
                  <a:lnTo>
                    <a:pt x="0" y="764"/>
                  </a:lnTo>
                  <a:lnTo>
                    <a:pt x="0" y="14423"/>
                  </a:lnTo>
                  <a:lnTo>
                    <a:pt x="20" y="14584"/>
                  </a:lnTo>
                  <a:lnTo>
                    <a:pt x="61" y="14724"/>
                  </a:lnTo>
                  <a:lnTo>
                    <a:pt x="141" y="14845"/>
                  </a:lnTo>
                  <a:lnTo>
                    <a:pt x="241" y="14966"/>
                  </a:lnTo>
                  <a:lnTo>
                    <a:pt x="342" y="15046"/>
                  </a:lnTo>
                  <a:lnTo>
                    <a:pt x="482" y="15126"/>
                  </a:lnTo>
                  <a:lnTo>
                    <a:pt x="623" y="15166"/>
                  </a:lnTo>
                  <a:lnTo>
                    <a:pt x="764" y="15186"/>
                  </a:lnTo>
                  <a:lnTo>
                    <a:pt x="924" y="15166"/>
                  </a:lnTo>
                  <a:lnTo>
                    <a:pt x="1065" y="15126"/>
                  </a:lnTo>
                  <a:lnTo>
                    <a:pt x="1206" y="15046"/>
                  </a:lnTo>
                  <a:lnTo>
                    <a:pt x="1306" y="14966"/>
                  </a:lnTo>
                  <a:lnTo>
                    <a:pt x="1406" y="14845"/>
                  </a:lnTo>
                  <a:lnTo>
                    <a:pt x="1467" y="14724"/>
                  </a:lnTo>
                  <a:lnTo>
                    <a:pt x="1527" y="14584"/>
                  </a:lnTo>
                  <a:lnTo>
                    <a:pt x="1527" y="14423"/>
                  </a:lnTo>
                  <a:lnTo>
                    <a:pt x="1527" y="764"/>
                  </a:lnTo>
                  <a:lnTo>
                    <a:pt x="1527" y="603"/>
                  </a:lnTo>
                  <a:lnTo>
                    <a:pt x="1467" y="463"/>
                  </a:lnTo>
                  <a:lnTo>
                    <a:pt x="1406" y="342"/>
                  </a:lnTo>
                  <a:lnTo>
                    <a:pt x="1306" y="221"/>
                  </a:lnTo>
                  <a:lnTo>
                    <a:pt x="1206" y="141"/>
                  </a:lnTo>
                  <a:lnTo>
                    <a:pt x="1065" y="61"/>
                  </a:lnTo>
                  <a:lnTo>
                    <a:pt x="924" y="2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1323700" y="3063875"/>
              <a:ext cx="220975" cy="127075"/>
            </a:xfrm>
            <a:custGeom>
              <a:avLst/>
              <a:gdLst/>
              <a:ahLst/>
              <a:cxnLst/>
              <a:rect l="l" t="t" r="r" b="b"/>
              <a:pathLst>
                <a:path w="8839" h="5083" extrusionOk="0">
                  <a:moveTo>
                    <a:pt x="643" y="1"/>
                  </a:moveTo>
                  <a:lnTo>
                    <a:pt x="503" y="41"/>
                  </a:lnTo>
                  <a:lnTo>
                    <a:pt x="362" y="101"/>
                  </a:lnTo>
                  <a:lnTo>
                    <a:pt x="241" y="182"/>
                  </a:lnTo>
                  <a:lnTo>
                    <a:pt x="141" y="302"/>
                  </a:lnTo>
                  <a:lnTo>
                    <a:pt x="61" y="423"/>
                  </a:lnTo>
                  <a:lnTo>
                    <a:pt x="20" y="583"/>
                  </a:lnTo>
                  <a:lnTo>
                    <a:pt x="0" y="724"/>
                  </a:lnTo>
                  <a:lnTo>
                    <a:pt x="0" y="865"/>
                  </a:lnTo>
                  <a:lnTo>
                    <a:pt x="41" y="1005"/>
                  </a:lnTo>
                  <a:lnTo>
                    <a:pt x="101" y="1146"/>
                  </a:lnTo>
                  <a:lnTo>
                    <a:pt x="181" y="1266"/>
                  </a:lnTo>
                  <a:lnTo>
                    <a:pt x="282" y="1367"/>
                  </a:lnTo>
                  <a:lnTo>
                    <a:pt x="422" y="1447"/>
                  </a:lnTo>
                  <a:lnTo>
                    <a:pt x="7734" y="5003"/>
                  </a:lnTo>
                  <a:lnTo>
                    <a:pt x="7895" y="5063"/>
                  </a:lnTo>
                  <a:lnTo>
                    <a:pt x="8075" y="5083"/>
                  </a:lnTo>
                  <a:lnTo>
                    <a:pt x="8176" y="5083"/>
                  </a:lnTo>
                  <a:lnTo>
                    <a:pt x="8276" y="5063"/>
                  </a:lnTo>
                  <a:lnTo>
                    <a:pt x="8377" y="5023"/>
                  </a:lnTo>
                  <a:lnTo>
                    <a:pt x="8477" y="4982"/>
                  </a:lnTo>
                  <a:lnTo>
                    <a:pt x="8558" y="4922"/>
                  </a:lnTo>
                  <a:lnTo>
                    <a:pt x="8638" y="4842"/>
                  </a:lnTo>
                  <a:lnTo>
                    <a:pt x="8698" y="4762"/>
                  </a:lnTo>
                  <a:lnTo>
                    <a:pt x="8758" y="4661"/>
                  </a:lnTo>
                  <a:lnTo>
                    <a:pt x="8819" y="4520"/>
                  </a:lnTo>
                  <a:lnTo>
                    <a:pt x="8839" y="4360"/>
                  </a:lnTo>
                  <a:lnTo>
                    <a:pt x="8819" y="4219"/>
                  </a:lnTo>
                  <a:lnTo>
                    <a:pt x="8799" y="4079"/>
                  </a:lnTo>
                  <a:lnTo>
                    <a:pt x="8738" y="3938"/>
                  </a:lnTo>
                  <a:lnTo>
                    <a:pt x="8638" y="3817"/>
                  </a:lnTo>
                  <a:lnTo>
                    <a:pt x="8537" y="3717"/>
                  </a:lnTo>
                  <a:lnTo>
                    <a:pt x="8397" y="3637"/>
                  </a:lnTo>
                  <a:lnTo>
                    <a:pt x="1085" y="81"/>
                  </a:lnTo>
                  <a:lnTo>
                    <a:pt x="944" y="21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26"/>
          <p:cNvGrpSpPr/>
          <p:nvPr/>
        </p:nvGrpSpPr>
        <p:grpSpPr>
          <a:xfrm>
            <a:off x="1551000" y="452264"/>
            <a:ext cx="6042000" cy="4363911"/>
            <a:chOff x="1551000" y="452264"/>
            <a:chExt cx="6042000" cy="4363911"/>
          </a:xfrm>
        </p:grpSpPr>
        <p:sp>
          <p:nvSpPr>
            <p:cNvPr id="1382" name="Google Shape;1382;p26"/>
            <p:cNvSpPr/>
            <p:nvPr/>
          </p:nvSpPr>
          <p:spPr>
            <a:xfrm>
              <a:off x="1551000" y="4440875"/>
              <a:ext cx="6042000" cy="375300"/>
            </a:xfrm>
            <a:prstGeom prst="ellipse">
              <a:avLst/>
            </a:prstGeom>
            <a:solidFill>
              <a:schemeClr val="dk1">
                <a:alpha val="15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3" name="Google Shape;1383;p26"/>
            <p:cNvGrpSpPr/>
            <p:nvPr/>
          </p:nvGrpSpPr>
          <p:grpSpPr>
            <a:xfrm>
              <a:off x="1705800" y="452264"/>
              <a:ext cx="5732400" cy="4147136"/>
              <a:chOff x="628875" y="452264"/>
              <a:chExt cx="5732400" cy="4147136"/>
            </a:xfrm>
          </p:grpSpPr>
          <p:sp>
            <p:nvSpPr>
              <p:cNvPr id="1384" name="Google Shape;1384;p26"/>
              <p:cNvSpPr/>
              <p:nvPr/>
            </p:nvSpPr>
            <p:spPr>
              <a:xfrm>
                <a:off x="713225" y="617500"/>
                <a:ext cx="5598900" cy="3981900"/>
              </a:xfrm>
              <a:prstGeom prst="roundRect">
                <a:avLst>
                  <a:gd name="adj" fmla="val 5289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628875" y="527550"/>
                <a:ext cx="5732400" cy="433500"/>
              </a:xfrm>
              <a:prstGeom prst="roundRect">
                <a:avLst>
                  <a:gd name="adj" fmla="val 1320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6" name="Google Shape;1386;p26"/>
              <p:cNvGrpSpPr/>
              <p:nvPr/>
            </p:nvGrpSpPr>
            <p:grpSpPr>
              <a:xfrm>
                <a:off x="81695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387" name="Google Shape;1387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9" name="Google Shape;1389;p26"/>
              <p:cNvGrpSpPr/>
              <p:nvPr/>
            </p:nvGrpSpPr>
            <p:grpSpPr>
              <a:xfrm>
                <a:off x="124476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390" name="Google Shape;1390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2" name="Google Shape;1392;p26"/>
              <p:cNvGrpSpPr/>
              <p:nvPr/>
            </p:nvGrpSpPr>
            <p:grpSpPr>
              <a:xfrm>
                <a:off x="167257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393" name="Google Shape;1393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5" name="Google Shape;1395;p26"/>
              <p:cNvGrpSpPr/>
              <p:nvPr/>
            </p:nvGrpSpPr>
            <p:grpSpPr>
              <a:xfrm>
                <a:off x="210038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396" name="Google Shape;1396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8" name="Google Shape;1398;p26"/>
              <p:cNvGrpSpPr/>
              <p:nvPr/>
            </p:nvGrpSpPr>
            <p:grpSpPr>
              <a:xfrm>
                <a:off x="252820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399" name="Google Shape;1399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26"/>
              <p:cNvGrpSpPr/>
              <p:nvPr/>
            </p:nvGrpSpPr>
            <p:grpSpPr>
              <a:xfrm>
                <a:off x="295601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02" name="Google Shape;1402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4" name="Google Shape;1404;p26"/>
              <p:cNvGrpSpPr/>
              <p:nvPr/>
            </p:nvGrpSpPr>
            <p:grpSpPr>
              <a:xfrm>
                <a:off x="338382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05" name="Google Shape;1405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7" name="Google Shape;1407;p26"/>
              <p:cNvGrpSpPr/>
              <p:nvPr/>
            </p:nvGrpSpPr>
            <p:grpSpPr>
              <a:xfrm>
                <a:off x="381163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08" name="Google Shape;1408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0" name="Google Shape;1410;p26"/>
              <p:cNvGrpSpPr/>
              <p:nvPr/>
            </p:nvGrpSpPr>
            <p:grpSpPr>
              <a:xfrm>
                <a:off x="423945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11" name="Google Shape;1411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3" name="Google Shape;1413;p26"/>
              <p:cNvGrpSpPr/>
              <p:nvPr/>
            </p:nvGrpSpPr>
            <p:grpSpPr>
              <a:xfrm>
                <a:off x="4667263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14" name="Google Shape;1414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6" name="Google Shape;1416;p26"/>
              <p:cNvGrpSpPr/>
              <p:nvPr/>
            </p:nvGrpSpPr>
            <p:grpSpPr>
              <a:xfrm>
                <a:off x="5095075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17" name="Google Shape;1417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9" name="Google Shape;1419;p26"/>
              <p:cNvGrpSpPr/>
              <p:nvPr/>
            </p:nvGrpSpPr>
            <p:grpSpPr>
              <a:xfrm>
                <a:off x="5522888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20" name="Google Shape;1420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2" name="Google Shape;1422;p26"/>
              <p:cNvGrpSpPr/>
              <p:nvPr/>
            </p:nvGrpSpPr>
            <p:grpSpPr>
              <a:xfrm>
                <a:off x="5950700" y="452264"/>
                <a:ext cx="196200" cy="375250"/>
                <a:chOff x="816950" y="467150"/>
                <a:chExt cx="196200" cy="375250"/>
              </a:xfrm>
            </p:grpSpPr>
            <p:sp>
              <p:nvSpPr>
                <p:cNvPr id="1423" name="Google Shape;1423;p26"/>
                <p:cNvSpPr/>
                <p:nvPr/>
              </p:nvSpPr>
              <p:spPr>
                <a:xfrm>
                  <a:off x="816950" y="646200"/>
                  <a:ext cx="196200" cy="19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871100" y="467150"/>
                  <a:ext cx="87900" cy="310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25" name="Google Shape;1425;p26"/>
          <p:cNvGrpSpPr/>
          <p:nvPr/>
        </p:nvGrpSpPr>
        <p:grpSpPr>
          <a:xfrm>
            <a:off x="7784950" y="452284"/>
            <a:ext cx="701095" cy="1079022"/>
            <a:chOff x="5120675" y="1937000"/>
            <a:chExt cx="925050" cy="1423700"/>
          </a:xfrm>
        </p:grpSpPr>
        <p:sp>
          <p:nvSpPr>
            <p:cNvPr id="1426" name="Google Shape;1426;p26"/>
            <p:cNvSpPr/>
            <p:nvPr/>
          </p:nvSpPr>
          <p:spPr>
            <a:xfrm>
              <a:off x="5120675" y="1937000"/>
              <a:ext cx="925050" cy="1423700"/>
            </a:xfrm>
            <a:custGeom>
              <a:avLst/>
              <a:gdLst/>
              <a:ahLst/>
              <a:cxnLst/>
              <a:rect l="l" t="t" r="r" b="b"/>
              <a:pathLst>
                <a:path w="37002" h="56948" extrusionOk="0">
                  <a:moveTo>
                    <a:pt x="4400" y="0"/>
                  </a:moveTo>
                  <a:lnTo>
                    <a:pt x="3958" y="20"/>
                  </a:lnTo>
                  <a:lnTo>
                    <a:pt x="3516" y="80"/>
                  </a:lnTo>
                  <a:lnTo>
                    <a:pt x="3094" y="181"/>
                  </a:lnTo>
                  <a:lnTo>
                    <a:pt x="2692" y="301"/>
                  </a:lnTo>
                  <a:lnTo>
                    <a:pt x="2311" y="462"/>
                  </a:lnTo>
                  <a:lnTo>
                    <a:pt x="1949" y="663"/>
                  </a:lnTo>
                  <a:lnTo>
                    <a:pt x="1608" y="884"/>
                  </a:lnTo>
                  <a:lnTo>
                    <a:pt x="1286" y="1125"/>
                  </a:lnTo>
                  <a:lnTo>
                    <a:pt x="1005" y="1406"/>
                  </a:lnTo>
                  <a:lnTo>
                    <a:pt x="764" y="1708"/>
                  </a:lnTo>
                  <a:lnTo>
                    <a:pt x="543" y="2029"/>
                  </a:lnTo>
                  <a:lnTo>
                    <a:pt x="342" y="2370"/>
                  </a:lnTo>
                  <a:lnTo>
                    <a:pt x="201" y="2712"/>
                  </a:lnTo>
                  <a:lnTo>
                    <a:pt x="101" y="3094"/>
                  </a:lnTo>
                  <a:lnTo>
                    <a:pt x="21" y="3475"/>
                  </a:lnTo>
                  <a:lnTo>
                    <a:pt x="1" y="3877"/>
                  </a:lnTo>
                  <a:lnTo>
                    <a:pt x="1" y="46241"/>
                  </a:lnTo>
                  <a:lnTo>
                    <a:pt x="21" y="46643"/>
                  </a:lnTo>
                  <a:lnTo>
                    <a:pt x="101" y="47024"/>
                  </a:lnTo>
                  <a:lnTo>
                    <a:pt x="201" y="47406"/>
                  </a:lnTo>
                  <a:lnTo>
                    <a:pt x="342" y="47747"/>
                  </a:lnTo>
                  <a:lnTo>
                    <a:pt x="543" y="48089"/>
                  </a:lnTo>
                  <a:lnTo>
                    <a:pt x="764" y="48410"/>
                  </a:lnTo>
                  <a:lnTo>
                    <a:pt x="1005" y="48712"/>
                  </a:lnTo>
                  <a:lnTo>
                    <a:pt x="1286" y="48993"/>
                  </a:lnTo>
                  <a:lnTo>
                    <a:pt x="1608" y="49234"/>
                  </a:lnTo>
                  <a:lnTo>
                    <a:pt x="1949" y="49455"/>
                  </a:lnTo>
                  <a:lnTo>
                    <a:pt x="2311" y="49656"/>
                  </a:lnTo>
                  <a:lnTo>
                    <a:pt x="2692" y="49816"/>
                  </a:lnTo>
                  <a:lnTo>
                    <a:pt x="3094" y="49937"/>
                  </a:lnTo>
                  <a:lnTo>
                    <a:pt x="3516" y="50037"/>
                  </a:lnTo>
                  <a:lnTo>
                    <a:pt x="3958" y="50098"/>
                  </a:lnTo>
                  <a:lnTo>
                    <a:pt x="4400" y="50118"/>
                  </a:lnTo>
                  <a:lnTo>
                    <a:pt x="4641" y="50118"/>
                  </a:lnTo>
                  <a:lnTo>
                    <a:pt x="4641" y="56285"/>
                  </a:lnTo>
                  <a:lnTo>
                    <a:pt x="4641" y="56405"/>
                  </a:lnTo>
                  <a:lnTo>
                    <a:pt x="4681" y="56505"/>
                  </a:lnTo>
                  <a:lnTo>
                    <a:pt x="4721" y="56606"/>
                  </a:lnTo>
                  <a:lnTo>
                    <a:pt x="4781" y="56686"/>
                  </a:lnTo>
                  <a:lnTo>
                    <a:pt x="4862" y="56767"/>
                  </a:lnTo>
                  <a:lnTo>
                    <a:pt x="4962" y="56827"/>
                  </a:lnTo>
                  <a:lnTo>
                    <a:pt x="5042" y="56887"/>
                  </a:lnTo>
                  <a:lnTo>
                    <a:pt x="5163" y="56927"/>
                  </a:lnTo>
                  <a:lnTo>
                    <a:pt x="5263" y="56947"/>
                  </a:lnTo>
                  <a:lnTo>
                    <a:pt x="5484" y="56947"/>
                  </a:lnTo>
                  <a:lnTo>
                    <a:pt x="5605" y="56927"/>
                  </a:lnTo>
                  <a:lnTo>
                    <a:pt x="5705" y="56887"/>
                  </a:lnTo>
                  <a:lnTo>
                    <a:pt x="5806" y="56847"/>
                  </a:lnTo>
                  <a:lnTo>
                    <a:pt x="5906" y="56767"/>
                  </a:lnTo>
                  <a:lnTo>
                    <a:pt x="5987" y="56686"/>
                  </a:lnTo>
                  <a:lnTo>
                    <a:pt x="11470" y="50118"/>
                  </a:lnTo>
                  <a:lnTo>
                    <a:pt x="32602" y="50118"/>
                  </a:lnTo>
                  <a:lnTo>
                    <a:pt x="33044" y="50098"/>
                  </a:lnTo>
                  <a:lnTo>
                    <a:pt x="33486" y="50037"/>
                  </a:lnTo>
                  <a:lnTo>
                    <a:pt x="33908" y="49937"/>
                  </a:lnTo>
                  <a:lnTo>
                    <a:pt x="34309" y="49816"/>
                  </a:lnTo>
                  <a:lnTo>
                    <a:pt x="34691" y="49656"/>
                  </a:lnTo>
                  <a:lnTo>
                    <a:pt x="35053" y="49455"/>
                  </a:lnTo>
                  <a:lnTo>
                    <a:pt x="35394" y="49234"/>
                  </a:lnTo>
                  <a:lnTo>
                    <a:pt x="35716" y="48993"/>
                  </a:lnTo>
                  <a:lnTo>
                    <a:pt x="35997" y="48712"/>
                  </a:lnTo>
                  <a:lnTo>
                    <a:pt x="36238" y="48410"/>
                  </a:lnTo>
                  <a:lnTo>
                    <a:pt x="36459" y="48089"/>
                  </a:lnTo>
                  <a:lnTo>
                    <a:pt x="36660" y="47747"/>
                  </a:lnTo>
                  <a:lnTo>
                    <a:pt x="36800" y="47406"/>
                  </a:lnTo>
                  <a:lnTo>
                    <a:pt x="36901" y="47024"/>
                  </a:lnTo>
                  <a:lnTo>
                    <a:pt x="36981" y="46643"/>
                  </a:lnTo>
                  <a:lnTo>
                    <a:pt x="37001" y="46241"/>
                  </a:lnTo>
                  <a:lnTo>
                    <a:pt x="37001" y="3877"/>
                  </a:lnTo>
                  <a:lnTo>
                    <a:pt x="36981" y="3475"/>
                  </a:lnTo>
                  <a:lnTo>
                    <a:pt x="36901" y="3094"/>
                  </a:lnTo>
                  <a:lnTo>
                    <a:pt x="36800" y="2712"/>
                  </a:lnTo>
                  <a:lnTo>
                    <a:pt x="36660" y="2370"/>
                  </a:lnTo>
                  <a:lnTo>
                    <a:pt x="36459" y="2029"/>
                  </a:lnTo>
                  <a:lnTo>
                    <a:pt x="36238" y="1708"/>
                  </a:lnTo>
                  <a:lnTo>
                    <a:pt x="35997" y="1406"/>
                  </a:lnTo>
                  <a:lnTo>
                    <a:pt x="35716" y="1125"/>
                  </a:lnTo>
                  <a:lnTo>
                    <a:pt x="35394" y="884"/>
                  </a:lnTo>
                  <a:lnTo>
                    <a:pt x="35053" y="663"/>
                  </a:lnTo>
                  <a:lnTo>
                    <a:pt x="34691" y="462"/>
                  </a:lnTo>
                  <a:lnTo>
                    <a:pt x="34309" y="301"/>
                  </a:lnTo>
                  <a:lnTo>
                    <a:pt x="33908" y="181"/>
                  </a:lnTo>
                  <a:lnTo>
                    <a:pt x="33486" y="80"/>
                  </a:lnTo>
                  <a:lnTo>
                    <a:pt x="33044" y="20"/>
                  </a:lnTo>
                  <a:lnTo>
                    <a:pt x="326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236675" y="2133850"/>
              <a:ext cx="693025" cy="57275"/>
            </a:xfrm>
            <a:custGeom>
              <a:avLst/>
              <a:gdLst/>
              <a:ahLst/>
              <a:cxnLst/>
              <a:rect l="l" t="t" r="r" b="b"/>
              <a:pathLst>
                <a:path w="27721" h="2291" extrusionOk="0">
                  <a:moveTo>
                    <a:pt x="1" y="0"/>
                  </a:moveTo>
                  <a:lnTo>
                    <a:pt x="1" y="2290"/>
                  </a:lnTo>
                  <a:lnTo>
                    <a:pt x="27721" y="2290"/>
                  </a:lnTo>
                  <a:lnTo>
                    <a:pt x="27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5236675" y="2293550"/>
              <a:ext cx="693025" cy="57775"/>
            </a:xfrm>
            <a:custGeom>
              <a:avLst/>
              <a:gdLst/>
              <a:ahLst/>
              <a:cxnLst/>
              <a:rect l="l" t="t" r="r" b="b"/>
              <a:pathLst>
                <a:path w="27721" h="2311" extrusionOk="0">
                  <a:moveTo>
                    <a:pt x="1" y="0"/>
                  </a:moveTo>
                  <a:lnTo>
                    <a:pt x="1" y="2310"/>
                  </a:lnTo>
                  <a:lnTo>
                    <a:pt x="27721" y="2310"/>
                  </a:lnTo>
                  <a:lnTo>
                    <a:pt x="27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5236675" y="2453225"/>
              <a:ext cx="693025" cy="57775"/>
            </a:xfrm>
            <a:custGeom>
              <a:avLst/>
              <a:gdLst/>
              <a:ahLst/>
              <a:cxnLst/>
              <a:rect l="l" t="t" r="r" b="b"/>
              <a:pathLst>
                <a:path w="27721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27721" y="2311"/>
                  </a:lnTo>
                  <a:lnTo>
                    <a:pt x="27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5236675" y="2613425"/>
              <a:ext cx="693025" cy="57775"/>
            </a:xfrm>
            <a:custGeom>
              <a:avLst/>
              <a:gdLst/>
              <a:ahLst/>
              <a:cxnLst/>
              <a:rect l="l" t="t" r="r" b="b"/>
              <a:pathLst>
                <a:path w="27721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27721" y="2311"/>
                  </a:lnTo>
                  <a:lnTo>
                    <a:pt x="27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5236675" y="2773125"/>
              <a:ext cx="693025" cy="57775"/>
            </a:xfrm>
            <a:custGeom>
              <a:avLst/>
              <a:gdLst/>
              <a:ahLst/>
              <a:cxnLst/>
              <a:rect l="l" t="t" r="r" b="b"/>
              <a:pathLst>
                <a:path w="27721" h="2311" extrusionOk="0">
                  <a:moveTo>
                    <a:pt x="1" y="0"/>
                  </a:moveTo>
                  <a:lnTo>
                    <a:pt x="1" y="2310"/>
                  </a:lnTo>
                  <a:lnTo>
                    <a:pt x="27721" y="2310"/>
                  </a:lnTo>
                  <a:lnTo>
                    <a:pt x="27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5236675" y="2935825"/>
              <a:ext cx="693025" cy="57275"/>
            </a:xfrm>
            <a:custGeom>
              <a:avLst/>
              <a:gdLst/>
              <a:ahLst/>
              <a:cxnLst/>
              <a:rect l="l" t="t" r="r" b="b"/>
              <a:pathLst>
                <a:path w="27721" h="2291" extrusionOk="0">
                  <a:moveTo>
                    <a:pt x="1" y="1"/>
                  </a:moveTo>
                  <a:lnTo>
                    <a:pt x="1" y="2291"/>
                  </a:lnTo>
                  <a:lnTo>
                    <a:pt x="27721" y="2291"/>
                  </a:lnTo>
                  <a:lnTo>
                    <a:pt x="27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26"/>
          <p:cNvGrpSpPr/>
          <p:nvPr/>
        </p:nvGrpSpPr>
        <p:grpSpPr>
          <a:xfrm>
            <a:off x="7701134" y="3351386"/>
            <a:ext cx="1034082" cy="1553342"/>
            <a:chOff x="4112038" y="3686550"/>
            <a:chExt cx="919920" cy="1381854"/>
          </a:xfrm>
        </p:grpSpPr>
        <p:sp>
          <p:nvSpPr>
            <p:cNvPr id="1434" name="Google Shape;1434;p26"/>
            <p:cNvSpPr/>
            <p:nvPr/>
          </p:nvSpPr>
          <p:spPr>
            <a:xfrm>
              <a:off x="4163768" y="4971504"/>
              <a:ext cx="831900" cy="96900"/>
            </a:xfrm>
            <a:prstGeom prst="ellipse">
              <a:avLst/>
            </a:prstGeom>
            <a:solidFill>
              <a:schemeClr val="dk1">
                <a:alpha val="15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112038" y="3686550"/>
              <a:ext cx="919920" cy="1166487"/>
            </a:xfrm>
            <a:custGeom>
              <a:avLst/>
              <a:gdLst/>
              <a:ahLst/>
              <a:cxnLst/>
              <a:rect l="l" t="t" r="r" b="b"/>
              <a:pathLst>
                <a:path w="32000" h="40577" extrusionOk="0">
                  <a:moveTo>
                    <a:pt x="16010" y="0"/>
                  </a:moveTo>
                  <a:lnTo>
                    <a:pt x="15186" y="20"/>
                  </a:lnTo>
                  <a:lnTo>
                    <a:pt x="14363" y="81"/>
                  </a:lnTo>
                  <a:lnTo>
                    <a:pt x="13559" y="181"/>
                  </a:lnTo>
                  <a:lnTo>
                    <a:pt x="12776" y="322"/>
                  </a:lnTo>
                  <a:lnTo>
                    <a:pt x="11992" y="502"/>
                  </a:lnTo>
                  <a:lnTo>
                    <a:pt x="11249" y="703"/>
                  </a:lnTo>
                  <a:lnTo>
                    <a:pt x="10506" y="944"/>
                  </a:lnTo>
                  <a:lnTo>
                    <a:pt x="9763" y="1226"/>
                  </a:lnTo>
                  <a:lnTo>
                    <a:pt x="9060" y="1527"/>
                  </a:lnTo>
                  <a:lnTo>
                    <a:pt x="8377" y="1888"/>
                  </a:lnTo>
                  <a:lnTo>
                    <a:pt x="7694" y="2250"/>
                  </a:lnTo>
                  <a:lnTo>
                    <a:pt x="7051" y="2652"/>
                  </a:lnTo>
                  <a:lnTo>
                    <a:pt x="6428" y="3094"/>
                  </a:lnTo>
                  <a:lnTo>
                    <a:pt x="5826" y="3556"/>
                  </a:lnTo>
                  <a:lnTo>
                    <a:pt x="5243" y="4038"/>
                  </a:lnTo>
                  <a:lnTo>
                    <a:pt x="4681" y="4560"/>
                  </a:lnTo>
                  <a:lnTo>
                    <a:pt x="4158" y="5102"/>
                  </a:lnTo>
                  <a:lnTo>
                    <a:pt x="3656" y="5665"/>
                  </a:lnTo>
                  <a:lnTo>
                    <a:pt x="3174" y="6247"/>
                  </a:lnTo>
                  <a:lnTo>
                    <a:pt x="2732" y="6850"/>
                  </a:lnTo>
                  <a:lnTo>
                    <a:pt x="2310" y="7493"/>
                  </a:lnTo>
                  <a:lnTo>
                    <a:pt x="1929" y="8136"/>
                  </a:lnTo>
                  <a:lnTo>
                    <a:pt x="1567" y="8798"/>
                  </a:lnTo>
                  <a:lnTo>
                    <a:pt x="1246" y="9501"/>
                  </a:lnTo>
                  <a:lnTo>
                    <a:pt x="964" y="10205"/>
                  </a:lnTo>
                  <a:lnTo>
                    <a:pt x="723" y="10928"/>
                  </a:lnTo>
                  <a:lnTo>
                    <a:pt x="502" y="11651"/>
                  </a:lnTo>
                  <a:lnTo>
                    <a:pt x="322" y="12414"/>
                  </a:lnTo>
                  <a:lnTo>
                    <a:pt x="181" y="13177"/>
                  </a:lnTo>
                  <a:lnTo>
                    <a:pt x="81" y="13961"/>
                  </a:lnTo>
                  <a:lnTo>
                    <a:pt x="20" y="14744"/>
                  </a:lnTo>
                  <a:lnTo>
                    <a:pt x="0" y="15548"/>
                  </a:lnTo>
                  <a:lnTo>
                    <a:pt x="0" y="16030"/>
                  </a:lnTo>
                  <a:lnTo>
                    <a:pt x="20" y="16512"/>
                  </a:lnTo>
                  <a:lnTo>
                    <a:pt x="61" y="16974"/>
                  </a:lnTo>
                  <a:lnTo>
                    <a:pt x="121" y="17456"/>
                  </a:lnTo>
                  <a:lnTo>
                    <a:pt x="181" y="17918"/>
                  </a:lnTo>
                  <a:lnTo>
                    <a:pt x="261" y="18380"/>
                  </a:lnTo>
                  <a:lnTo>
                    <a:pt x="362" y="18842"/>
                  </a:lnTo>
                  <a:lnTo>
                    <a:pt x="462" y="19284"/>
                  </a:lnTo>
                  <a:lnTo>
                    <a:pt x="502" y="19404"/>
                  </a:lnTo>
                  <a:lnTo>
                    <a:pt x="502" y="19445"/>
                  </a:lnTo>
                  <a:lnTo>
                    <a:pt x="643" y="19947"/>
                  </a:lnTo>
                  <a:lnTo>
                    <a:pt x="784" y="20429"/>
                  </a:lnTo>
                  <a:lnTo>
                    <a:pt x="924" y="20911"/>
                  </a:lnTo>
                  <a:lnTo>
                    <a:pt x="1085" y="21373"/>
                  </a:lnTo>
                  <a:lnTo>
                    <a:pt x="1447" y="22317"/>
                  </a:lnTo>
                  <a:lnTo>
                    <a:pt x="1828" y="23221"/>
                  </a:lnTo>
                  <a:lnTo>
                    <a:pt x="2250" y="24105"/>
                  </a:lnTo>
                  <a:lnTo>
                    <a:pt x="2692" y="24989"/>
                  </a:lnTo>
                  <a:lnTo>
                    <a:pt x="3154" y="25832"/>
                  </a:lnTo>
                  <a:lnTo>
                    <a:pt x="3596" y="26636"/>
                  </a:lnTo>
                  <a:lnTo>
                    <a:pt x="4500" y="28203"/>
                  </a:lnTo>
                  <a:lnTo>
                    <a:pt x="5343" y="29669"/>
                  </a:lnTo>
                  <a:lnTo>
                    <a:pt x="5725" y="30352"/>
                  </a:lnTo>
                  <a:lnTo>
                    <a:pt x="6067" y="31015"/>
                  </a:lnTo>
                  <a:lnTo>
                    <a:pt x="6368" y="31638"/>
                  </a:lnTo>
                  <a:lnTo>
                    <a:pt x="6609" y="32240"/>
                  </a:lnTo>
                  <a:lnTo>
                    <a:pt x="6730" y="32702"/>
                  </a:lnTo>
                  <a:lnTo>
                    <a:pt x="6850" y="33245"/>
                  </a:lnTo>
                  <a:lnTo>
                    <a:pt x="6930" y="33847"/>
                  </a:lnTo>
                  <a:lnTo>
                    <a:pt x="7011" y="34490"/>
                  </a:lnTo>
                  <a:lnTo>
                    <a:pt x="7071" y="35173"/>
                  </a:lnTo>
                  <a:lnTo>
                    <a:pt x="7111" y="35856"/>
                  </a:lnTo>
                  <a:lnTo>
                    <a:pt x="7171" y="37242"/>
                  </a:lnTo>
                  <a:lnTo>
                    <a:pt x="7212" y="38528"/>
                  </a:lnTo>
                  <a:lnTo>
                    <a:pt x="7212" y="39572"/>
                  </a:lnTo>
                  <a:lnTo>
                    <a:pt x="7192" y="40576"/>
                  </a:lnTo>
                  <a:lnTo>
                    <a:pt x="24808" y="40576"/>
                  </a:lnTo>
                  <a:lnTo>
                    <a:pt x="24808" y="39572"/>
                  </a:lnTo>
                  <a:lnTo>
                    <a:pt x="24808" y="38528"/>
                  </a:lnTo>
                  <a:lnTo>
                    <a:pt x="24828" y="37242"/>
                  </a:lnTo>
                  <a:lnTo>
                    <a:pt x="24888" y="35856"/>
                  </a:lnTo>
                  <a:lnTo>
                    <a:pt x="24928" y="35173"/>
                  </a:lnTo>
                  <a:lnTo>
                    <a:pt x="24989" y="34490"/>
                  </a:lnTo>
                  <a:lnTo>
                    <a:pt x="25069" y="33847"/>
                  </a:lnTo>
                  <a:lnTo>
                    <a:pt x="25170" y="33245"/>
                  </a:lnTo>
                  <a:lnTo>
                    <a:pt x="25270" y="32702"/>
                  </a:lnTo>
                  <a:lnTo>
                    <a:pt x="25411" y="32240"/>
                  </a:lnTo>
                  <a:lnTo>
                    <a:pt x="25652" y="31638"/>
                  </a:lnTo>
                  <a:lnTo>
                    <a:pt x="25953" y="31015"/>
                  </a:lnTo>
                  <a:lnTo>
                    <a:pt x="26274" y="30352"/>
                  </a:lnTo>
                  <a:lnTo>
                    <a:pt x="26656" y="29669"/>
                  </a:lnTo>
                  <a:lnTo>
                    <a:pt x="27500" y="28203"/>
                  </a:lnTo>
                  <a:lnTo>
                    <a:pt x="28404" y="26636"/>
                  </a:lnTo>
                  <a:lnTo>
                    <a:pt x="28866" y="25832"/>
                  </a:lnTo>
                  <a:lnTo>
                    <a:pt x="29307" y="24989"/>
                  </a:lnTo>
                  <a:lnTo>
                    <a:pt x="29749" y="24105"/>
                  </a:lnTo>
                  <a:lnTo>
                    <a:pt x="30171" y="23221"/>
                  </a:lnTo>
                  <a:lnTo>
                    <a:pt x="30553" y="22317"/>
                  </a:lnTo>
                  <a:lnTo>
                    <a:pt x="30914" y="21373"/>
                  </a:lnTo>
                  <a:lnTo>
                    <a:pt x="31075" y="20911"/>
                  </a:lnTo>
                  <a:lnTo>
                    <a:pt x="31236" y="20429"/>
                  </a:lnTo>
                  <a:lnTo>
                    <a:pt x="31376" y="19947"/>
                  </a:lnTo>
                  <a:lnTo>
                    <a:pt x="31497" y="19445"/>
                  </a:lnTo>
                  <a:lnTo>
                    <a:pt x="31517" y="19404"/>
                  </a:lnTo>
                  <a:lnTo>
                    <a:pt x="31537" y="19284"/>
                  </a:lnTo>
                  <a:lnTo>
                    <a:pt x="31638" y="18842"/>
                  </a:lnTo>
                  <a:lnTo>
                    <a:pt x="31738" y="18380"/>
                  </a:lnTo>
                  <a:lnTo>
                    <a:pt x="31818" y="17918"/>
                  </a:lnTo>
                  <a:lnTo>
                    <a:pt x="31879" y="17456"/>
                  </a:lnTo>
                  <a:lnTo>
                    <a:pt x="31939" y="16974"/>
                  </a:lnTo>
                  <a:lnTo>
                    <a:pt x="31979" y="16512"/>
                  </a:lnTo>
                  <a:lnTo>
                    <a:pt x="31999" y="16030"/>
                  </a:lnTo>
                  <a:lnTo>
                    <a:pt x="31999" y="15548"/>
                  </a:lnTo>
                  <a:lnTo>
                    <a:pt x="31979" y="14744"/>
                  </a:lnTo>
                  <a:lnTo>
                    <a:pt x="31919" y="13961"/>
                  </a:lnTo>
                  <a:lnTo>
                    <a:pt x="31818" y="13177"/>
                  </a:lnTo>
                  <a:lnTo>
                    <a:pt x="31678" y="12414"/>
                  </a:lnTo>
                  <a:lnTo>
                    <a:pt x="31497" y="11651"/>
                  </a:lnTo>
                  <a:lnTo>
                    <a:pt x="31296" y="10928"/>
                  </a:lnTo>
                  <a:lnTo>
                    <a:pt x="31035" y="10205"/>
                  </a:lnTo>
                  <a:lnTo>
                    <a:pt x="30754" y="9501"/>
                  </a:lnTo>
                  <a:lnTo>
                    <a:pt x="30432" y="8798"/>
                  </a:lnTo>
                  <a:lnTo>
                    <a:pt x="30071" y="8136"/>
                  </a:lnTo>
                  <a:lnTo>
                    <a:pt x="29689" y="7493"/>
                  </a:lnTo>
                  <a:lnTo>
                    <a:pt x="29267" y="6850"/>
                  </a:lnTo>
                  <a:lnTo>
                    <a:pt x="28825" y="6247"/>
                  </a:lnTo>
                  <a:lnTo>
                    <a:pt x="28343" y="5665"/>
                  </a:lnTo>
                  <a:lnTo>
                    <a:pt x="27841" y="5102"/>
                  </a:lnTo>
                  <a:lnTo>
                    <a:pt x="27319" y="4560"/>
                  </a:lnTo>
                  <a:lnTo>
                    <a:pt x="26756" y="4038"/>
                  </a:lnTo>
                  <a:lnTo>
                    <a:pt x="26174" y="3556"/>
                  </a:lnTo>
                  <a:lnTo>
                    <a:pt x="25571" y="3094"/>
                  </a:lnTo>
                  <a:lnTo>
                    <a:pt x="24949" y="2652"/>
                  </a:lnTo>
                  <a:lnTo>
                    <a:pt x="24306" y="2250"/>
                  </a:lnTo>
                  <a:lnTo>
                    <a:pt x="23623" y="1888"/>
                  </a:lnTo>
                  <a:lnTo>
                    <a:pt x="22940" y="1527"/>
                  </a:lnTo>
                  <a:lnTo>
                    <a:pt x="22237" y="1226"/>
                  </a:lnTo>
                  <a:lnTo>
                    <a:pt x="21514" y="944"/>
                  </a:lnTo>
                  <a:lnTo>
                    <a:pt x="20770" y="703"/>
                  </a:lnTo>
                  <a:lnTo>
                    <a:pt x="20007" y="502"/>
                  </a:lnTo>
                  <a:lnTo>
                    <a:pt x="19224" y="322"/>
                  </a:lnTo>
                  <a:lnTo>
                    <a:pt x="18440" y="181"/>
                  </a:lnTo>
                  <a:lnTo>
                    <a:pt x="17637" y="81"/>
                  </a:lnTo>
                  <a:lnTo>
                    <a:pt x="16833" y="20"/>
                  </a:lnTo>
                  <a:lnTo>
                    <a:pt x="160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385744" y="4110980"/>
              <a:ext cx="367307" cy="654293"/>
            </a:xfrm>
            <a:custGeom>
              <a:avLst/>
              <a:gdLst/>
              <a:ahLst/>
              <a:cxnLst/>
              <a:rect l="l" t="t" r="r" b="b"/>
              <a:pathLst>
                <a:path w="12777" h="22760" extrusionOk="0">
                  <a:moveTo>
                    <a:pt x="6469" y="0"/>
                  </a:moveTo>
                  <a:lnTo>
                    <a:pt x="6348" y="20"/>
                  </a:lnTo>
                  <a:lnTo>
                    <a:pt x="6248" y="101"/>
                  </a:lnTo>
                  <a:lnTo>
                    <a:pt x="6167" y="181"/>
                  </a:lnTo>
                  <a:lnTo>
                    <a:pt x="6147" y="302"/>
                  </a:lnTo>
                  <a:lnTo>
                    <a:pt x="6067" y="884"/>
                  </a:lnTo>
                  <a:lnTo>
                    <a:pt x="6007" y="1246"/>
                  </a:lnTo>
                  <a:lnTo>
                    <a:pt x="5906" y="1647"/>
                  </a:lnTo>
                  <a:lnTo>
                    <a:pt x="5766" y="2049"/>
                  </a:lnTo>
                  <a:lnTo>
                    <a:pt x="5685" y="2250"/>
                  </a:lnTo>
                  <a:lnTo>
                    <a:pt x="5605" y="2431"/>
                  </a:lnTo>
                  <a:lnTo>
                    <a:pt x="5484" y="2592"/>
                  </a:lnTo>
                  <a:lnTo>
                    <a:pt x="5384" y="2752"/>
                  </a:lnTo>
                  <a:lnTo>
                    <a:pt x="5243" y="2893"/>
                  </a:lnTo>
                  <a:lnTo>
                    <a:pt x="5103" y="3013"/>
                  </a:lnTo>
                  <a:lnTo>
                    <a:pt x="5002" y="3054"/>
                  </a:lnTo>
                  <a:lnTo>
                    <a:pt x="4882" y="3074"/>
                  </a:lnTo>
                  <a:lnTo>
                    <a:pt x="4761" y="3054"/>
                  </a:lnTo>
                  <a:lnTo>
                    <a:pt x="4601" y="3033"/>
                  </a:lnTo>
                  <a:lnTo>
                    <a:pt x="4440" y="2993"/>
                  </a:lnTo>
                  <a:lnTo>
                    <a:pt x="4279" y="2913"/>
                  </a:lnTo>
                  <a:lnTo>
                    <a:pt x="3918" y="2752"/>
                  </a:lnTo>
                  <a:lnTo>
                    <a:pt x="3516" y="2531"/>
                  </a:lnTo>
                  <a:lnTo>
                    <a:pt x="3134" y="2270"/>
                  </a:lnTo>
                  <a:lnTo>
                    <a:pt x="2773" y="2009"/>
                  </a:lnTo>
                  <a:lnTo>
                    <a:pt x="2451" y="1748"/>
                  </a:lnTo>
                  <a:lnTo>
                    <a:pt x="2371" y="1688"/>
                  </a:lnTo>
                  <a:lnTo>
                    <a:pt x="2270" y="1668"/>
                  </a:lnTo>
                  <a:lnTo>
                    <a:pt x="2170" y="1688"/>
                  </a:lnTo>
                  <a:lnTo>
                    <a:pt x="2070" y="1708"/>
                  </a:lnTo>
                  <a:lnTo>
                    <a:pt x="1989" y="1788"/>
                  </a:lnTo>
                  <a:lnTo>
                    <a:pt x="1929" y="1868"/>
                  </a:lnTo>
                  <a:lnTo>
                    <a:pt x="1909" y="1969"/>
                  </a:lnTo>
                  <a:lnTo>
                    <a:pt x="1909" y="2069"/>
                  </a:lnTo>
                  <a:lnTo>
                    <a:pt x="2029" y="2571"/>
                  </a:lnTo>
                  <a:lnTo>
                    <a:pt x="2130" y="3154"/>
                  </a:lnTo>
                  <a:lnTo>
                    <a:pt x="2210" y="3737"/>
                  </a:lnTo>
                  <a:lnTo>
                    <a:pt x="2270" y="4339"/>
                  </a:lnTo>
                  <a:lnTo>
                    <a:pt x="2311" y="4902"/>
                  </a:lnTo>
                  <a:lnTo>
                    <a:pt x="2311" y="5163"/>
                  </a:lnTo>
                  <a:lnTo>
                    <a:pt x="2291" y="5404"/>
                  </a:lnTo>
                  <a:lnTo>
                    <a:pt x="2270" y="5625"/>
                  </a:lnTo>
                  <a:lnTo>
                    <a:pt x="2230" y="5826"/>
                  </a:lnTo>
                  <a:lnTo>
                    <a:pt x="2170" y="5986"/>
                  </a:lnTo>
                  <a:lnTo>
                    <a:pt x="2110" y="6107"/>
                  </a:lnTo>
                  <a:lnTo>
                    <a:pt x="2050" y="6207"/>
                  </a:lnTo>
                  <a:lnTo>
                    <a:pt x="1969" y="6268"/>
                  </a:lnTo>
                  <a:lnTo>
                    <a:pt x="1869" y="6308"/>
                  </a:lnTo>
                  <a:lnTo>
                    <a:pt x="1788" y="6328"/>
                  </a:lnTo>
                  <a:lnTo>
                    <a:pt x="1608" y="6328"/>
                  </a:lnTo>
                  <a:lnTo>
                    <a:pt x="1427" y="6308"/>
                  </a:lnTo>
                  <a:lnTo>
                    <a:pt x="1266" y="6247"/>
                  </a:lnTo>
                  <a:lnTo>
                    <a:pt x="1085" y="6147"/>
                  </a:lnTo>
                  <a:lnTo>
                    <a:pt x="925" y="6067"/>
                  </a:lnTo>
                  <a:lnTo>
                    <a:pt x="764" y="5966"/>
                  </a:lnTo>
                  <a:lnTo>
                    <a:pt x="563" y="5806"/>
                  </a:lnTo>
                  <a:lnTo>
                    <a:pt x="463" y="5745"/>
                  </a:lnTo>
                  <a:lnTo>
                    <a:pt x="362" y="5725"/>
                  </a:lnTo>
                  <a:lnTo>
                    <a:pt x="262" y="5725"/>
                  </a:lnTo>
                  <a:lnTo>
                    <a:pt x="161" y="5765"/>
                  </a:lnTo>
                  <a:lnTo>
                    <a:pt x="81" y="5826"/>
                  </a:lnTo>
                  <a:lnTo>
                    <a:pt x="41" y="5926"/>
                  </a:lnTo>
                  <a:lnTo>
                    <a:pt x="1" y="6026"/>
                  </a:lnTo>
                  <a:lnTo>
                    <a:pt x="21" y="6127"/>
                  </a:lnTo>
                  <a:lnTo>
                    <a:pt x="3556" y="22498"/>
                  </a:lnTo>
                  <a:lnTo>
                    <a:pt x="3596" y="22598"/>
                  </a:lnTo>
                  <a:lnTo>
                    <a:pt x="3677" y="22679"/>
                  </a:lnTo>
                  <a:lnTo>
                    <a:pt x="3757" y="22739"/>
                  </a:lnTo>
                  <a:lnTo>
                    <a:pt x="3877" y="22759"/>
                  </a:lnTo>
                  <a:lnTo>
                    <a:pt x="3938" y="22739"/>
                  </a:lnTo>
                  <a:lnTo>
                    <a:pt x="4018" y="22719"/>
                  </a:lnTo>
                  <a:lnTo>
                    <a:pt x="4058" y="22699"/>
                  </a:lnTo>
                  <a:lnTo>
                    <a:pt x="4118" y="22659"/>
                  </a:lnTo>
                  <a:lnTo>
                    <a:pt x="4159" y="22598"/>
                  </a:lnTo>
                  <a:lnTo>
                    <a:pt x="4179" y="22538"/>
                  </a:lnTo>
                  <a:lnTo>
                    <a:pt x="4199" y="22478"/>
                  </a:lnTo>
                  <a:lnTo>
                    <a:pt x="4199" y="22418"/>
                  </a:lnTo>
                  <a:lnTo>
                    <a:pt x="4199" y="22357"/>
                  </a:lnTo>
                  <a:lnTo>
                    <a:pt x="824" y="6770"/>
                  </a:lnTo>
                  <a:lnTo>
                    <a:pt x="824" y="6770"/>
                  </a:lnTo>
                  <a:lnTo>
                    <a:pt x="1065" y="6870"/>
                  </a:lnTo>
                  <a:lnTo>
                    <a:pt x="1326" y="6950"/>
                  </a:lnTo>
                  <a:lnTo>
                    <a:pt x="1608" y="6991"/>
                  </a:lnTo>
                  <a:lnTo>
                    <a:pt x="1728" y="7011"/>
                  </a:lnTo>
                  <a:lnTo>
                    <a:pt x="1869" y="6991"/>
                  </a:lnTo>
                  <a:lnTo>
                    <a:pt x="1989" y="6971"/>
                  </a:lnTo>
                  <a:lnTo>
                    <a:pt x="2090" y="6930"/>
                  </a:lnTo>
                  <a:lnTo>
                    <a:pt x="2210" y="6890"/>
                  </a:lnTo>
                  <a:lnTo>
                    <a:pt x="2311" y="6830"/>
                  </a:lnTo>
                  <a:lnTo>
                    <a:pt x="2411" y="6770"/>
                  </a:lnTo>
                  <a:lnTo>
                    <a:pt x="2491" y="6689"/>
                  </a:lnTo>
                  <a:lnTo>
                    <a:pt x="2592" y="6589"/>
                  </a:lnTo>
                  <a:lnTo>
                    <a:pt x="2652" y="6488"/>
                  </a:lnTo>
                  <a:lnTo>
                    <a:pt x="2753" y="6328"/>
                  </a:lnTo>
                  <a:lnTo>
                    <a:pt x="2813" y="6167"/>
                  </a:lnTo>
                  <a:lnTo>
                    <a:pt x="2873" y="5966"/>
                  </a:lnTo>
                  <a:lnTo>
                    <a:pt x="2913" y="5745"/>
                  </a:lnTo>
                  <a:lnTo>
                    <a:pt x="2953" y="5524"/>
                  </a:lnTo>
                  <a:lnTo>
                    <a:pt x="2953" y="5283"/>
                  </a:lnTo>
                  <a:lnTo>
                    <a:pt x="2974" y="4781"/>
                  </a:lnTo>
                  <a:lnTo>
                    <a:pt x="2933" y="4259"/>
                  </a:lnTo>
                  <a:lnTo>
                    <a:pt x="2893" y="3757"/>
                  </a:lnTo>
                  <a:lnTo>
                    <a:pt x="2813" y="3254"/>
                  </a:lnTo>
                  <a:lnTo>
                    <a:pt x="2753" y="2813"/>
                  </a:lnTo>
                  <a:lnTo>
                    <a:pt x="3054" y="3013"/>
                  </a:lnTo>
                  <a:lnTo>
                    <a:pt x="3395" y="3234"/>
                  </a:lnTo>
                  <a:lnTo>
                    <a:pt x="3757" y="3415"/>
                  </a:lnTo>
                  <a:lnTo>
                    <a:pt x="4139" y="3576"/>
                  </a:lnTo>
                  <a:lnTo>
                    <a:pt x="4319" y="3636"/>
                  </a:lnTo>
                  <a:lnTo>
                    <a:pt x="4500" y="3676"/>
                  </a:lnTo>
                  <a:lnTo>
                    <a:pt x="4681" y="3716"/>
                  </a:lnTo>
                  <a:lnTo>
                    <a:pt x="5022" y="3716"/>
                  </a:lnTo>
                  <a:lnTo>
                    <a:pt x="5183" y="3696"/>
                  </a:lnTo>
                  <a:lnTo>
                    <a:pt x="5324" y="3636"/>
                  </a:lnTo>
                  <a:lnTo>
                    <a:pt x="5464" y="3556"/>
                  </a:lnTo>
                  <a:lnTo>
                    <a:pt x="5645" y="3415"/>
                  </a:lnTo>
                  <a:lnTo>
                    <a:pt x="5826" y="3254"/>
                  </a:lnTo>
                  <a:lnTo>
                    <a:pt x="5967" y="3074"/>
                  </a:lnTo>
                  <a:lnTo>
                    <a:pt x="6107" y="2873"/>
                  </a:lnTo>
                  <a:lnTo>
                    <a:pt x="6228" y="2652"/>
                  </a:lnTo>
                  <a:lnTo>
                    <a:pt x="6328" y="2431"/>
                  </a:lnTo>
                  <a:lnTo>
                    <a:pt x="6429" y="2210"/>
                  </a:lnTo>
                  <a:lnTo>
                    <a:pt x="6509" y="1969"/>
                  </a:lnTo>
                  <a:lnTo>
                    <a:pt x="6589" y="2210"/>
                  </a:lnTo>
                  <a:lnTo>
                    <a:pt x="6690" y="2431"/>
                  </a:lnTo>
                  <a:lnTo>
                    <a:pt x="6790" y="2652"/>
                  </a:lnTo>
                  <a:lnTo>
                    <a:pt x="6911" y="2853"/>
                  </a:lnTo>
                  <a:lnTo>
                    <a:pt x="7051" y="3054"/>
                  </a:lnTo>
                  <a:lnTo>
                    <a:pt x="7172" y="3214"/>
                  </a:lnTo>
                  <a:lnTo>
                    <a:pt x="7332" y="3335"/>
                  </a:lnTo>
                  <a:lnTo>
                    <a:pt x="7473" y="3435"/>
                  </a:lnTo>
                  <a:lnTo>
                    <a:pt x="7594" y="3475"/>
                  </a:lnTo>
                  <a:lnTo>
                    <a:pt x="7694" y="3495"/>
                  </a:lnTo>
                  <a:lnTo>
                    <a:pt x="7975" y="3495"/>
                  </a:lnTo>
                  <a:lnTo>
                    <a:pt x="8297" y="3435"/>
                  </a:lnTo>
                  <a:lnTo>
                    <a:pt x="8638" y="3335"/>
                  </a:lnTo>
                  <a:lnTo>
                    <a:pt x="9000" y="3194"/>
                  </a:lnTo>
                  <a:lnTo>
                    <a:pt x="9381" y="3013"/>
                  </a:lnTo>
                  <a:lnTo>
                    <a:pt x="9763" y="2833"/>
                  </a:lnTo>
                  <a:lnTo>
                    <a:pt x="10125" y="2632"/>
                  </a:lnTo>
                  <a:lnTo>
                    <a:pt x="10024" y="3114"/>
                  </a:lnTo>
                  <a:lnTo>
                    <a:pt x="9924" y="3656"/>
                  </a:lnTo>
                  <a:lnTo>
                    <a:pt x="9843" y="4219"/>
                  </a:lnTo>
                  <a:lnTo>
                    <a:pt x="9803" y="4781"/>
                  </a:lnTo>
                  <a:lnTo>
                    <a:pt x="9803" y="5062"/>
                  </a:lnTo>
                  <a:lnTo>
                    <a:pt x="9823" y="5323"/>
                  </a:lnTo>
                  <a:lnTo>
                    <a:pt x="9843" y="5564"/>
                  </a:lnTo>
                  <a:lnTo>
                    <a:pt x="9904" y="5806"/>
                  </a:lnTo>
                  <a:lnTo>
                    <a:pt x="9964" y="6026"/>
                  </a:lnTo>
                  <a:lnTo>
                    <a:pt x="10044" y="6207"/>
                  </a:lnTo>
                  <a:lnTo>
                    <a:pt x="10165" y="6388"/>
                  </a:lnTo>
                  <a:lnTo>
                    <a:pt x="10285" y="6529"/>
                  </a:lnTo>
                  <a:lnTo>
                    <a:pt x="10506" y="6669"/>
                  </a:lnTo>
                  <a:lnTo>
                    <a:pt x="10727" y="6770"/>
                  </a:lnTo>
                  <a:lnTo>
                    <a:pt x="10948" y="6850"/>
                  </a:lnTo>
                  <a:lnTo>
                    <a:pt x="11149" y="6870"/>
                  </a:lnTo>
                  <a:lnTo>
                    <a:pt x="11370" y="6870"/>
                  </a:lnTo>
                  <a:lnTo>
                    <a:pt x="11591" y="6830"/>
                  </a:lnTo>
                  <a:lnTo>
                    <a:pt x="11792" y="6770"/>
                  </a:lnTo>
                  <a:lnTo>
                    <a:pt x="11993" y="6709"/>
                  </a:lnTo>
                  <a:lnTo>
                    <a:pt x="11993" y="6709"/>
                  </a:lnTo>
                  <a:lnTo>
                    <a:pt x="9100" y="22337"/>
                  </a:lnTo>
                  <a:lnTo>
                    <a:pt x="9100" y="22398"/>
                  </a:lnTo>
                  <a:lnTo>
                    <a:pt x="9120" y="22458"/>
                  </a:lnTo>
                  <a:lnTo>
                    <a:pt x="9140" y="22518"/>
                  </a:lnTo>
                  <a:lnTo>
                    <a:pt x="9160" y="22578"/>
                  </a:lnTo>
                  <a:lnTo>
                    <a:pt x="9201" y="22619"/>
                  </a:lnTo>
                  <a:lnTo>
                    <a:pt x="9261" y="22659"/>
                  </a:lnTo>
                  <a:lnTo>
                    <a:pt x="9301" y="22699"/>
                  </a:lnTo>
                  <a:lnTo>
                    <a:pt x="9381" y="22719"/>
                  </a:lnTo>
                  <a:lnTo>
                    <a:pt x="9502" y="22719"/>
                  </a:lnTo>
                  <a:lnTo>
                    <a:pt x="9562" y="22699"/>
                  </a:lnTo>
                  <a:lnTo>
                    <a:pt x="9622" y="22659"/>
                  </a:lnTo>
                  <a:lnTo>
                    <a:pt x="9663" y="22619"/>
                  </a:lnTo>
                  <a:lnTo>
                    <a:pt x="9703" y="22578"/>
                  </a:lnTo>
                  <a:lnTo>
                    <a:pt x="9743" y="22518"/>
                  </a:lnTo>
                  <a:lnTo>
                    <a:pt x="9763" y="22458"/>
                  </a:lnTo>
                  <a:lnTo>
                    <a:pt x="12776" y="6067"/>
                  </a:lnTo>
                  <a:lnTo>
                    <a:pt x="12776" y="5966"/>
                  </a:lnTo>
                  <a:lnTo>
                    <a:pt x="12756" y="5866"/>
                  </a:lnTo>
                  <a:lnTo>
                    <a:pt x="12696" y="5785"/>
                  </a:lnTo>
                  <a:lnTo>
                    <a:pt x="12615" y="5725"/>
                  </a:lnTo>
                  <a:lnTo>
                    <a:pt x="12515" y="5685"/>
                  </a:lnTo>
                  <a:lnTo>
                    <a:pt x="12415" y="5685"/>
                  </a:lnTo>
                  <a:lnTo>
                    <a:pt x="12314" y="5705"/>
                  </a:lnTo>
                  <a:lnTo>
                    <a:pt x="12234" y="5765"/>
                  </a:lnTo>
                  <a:lnTo>
                    <a:pt x="12073" y="5906"/>
                  </a:lnTo>
                  <a:lnTo>
                    <a:pt x="11912" y="6006"/>
                  </a:lnTo>
                  <a:lnTo>
                    <a:pt x="11691" y="6107"/>
                  </a:lnTo>
                  <a:lnTo>
                    <a:pt x="11470" y="6187"/>
                  </a:lnTo>
                  <a:lnTo>
                    <a:pt x="11350" y="6207"/>
                  </a:lnTo>
                  <a:lnTo>
                    <a:pt x="11229" y="6207"/>
                  </a:lnTo>
                  <a:lnTo>
                    <a:pt x="11089" y="6187"/>
                  </a:lnTo>
                  <a:lnTo>
                    <a:pt x="10968" y="6167"/>
                  </a:lnTo>
                  <a:lnTo>
                    <a:pt x="10848" y="6107"/>
                  </a:lnTo>
                  <a:lnTo>
                    <a:pt x="10707" y="6006"/>
                  </a:lnTo>
                  <a:lnTo>
                    <a:pt x="10627" y="5906"/>
                  </a:lnTo>
                  <a:lnTo>
                    <a:pt x="10566" y="5785"/>
                  </a:lnTo>
                  <a:lnTo>
                    <a:pt x="10526" y="5605"/>
                  </a:lnTo>
                  <a:lnTo>
                    <a:pt x="10486" y="5404"/>
                  </a:lnTo>
                  <a:lnTo>
                    <a:pt x="10466" y="5183"/>
                  </a:lnTo>
                  <a:lnTo>
                    <a:pt x="10466" y="4942"/>
                  </a:lnTo>
                  <a:lnTo>
                    <a:pt x="10506" y="4379"/>
                  </a:lnTo>
                  <a:lnTo>
                    <a:pt x="10587" y="3777"/>
                  </a:lnTo>
                  <a:lnTo>
                    <a:pt x="10687" y="3174"/>
                  </a:lnTo>
                  <a:lnTo>
                    <a:pt x="10808" y="2592"/>
                  </a:lnTo>
                  <a:lnTo>
                    <a:pt x="10948" y="2029"/>
                  </a:lnTo>
                  <a:lnTo>
                    <a:pt x="10968" y="1929"/>
                  </a:lnTo>
                  <a:lnTo>
                    <a:pt x="10948" y="1848"/>
                  </a:lnTo>
                  <a:lnTo>
                    <a:pt x="10908" y="1748"/>
                  </a:lnTo>
                  <a:lnTo>
                    <a:pt x="10828" y="1688"/>
                  </a:lnTo>
                  <a:lnTo>
                    <a:pt x="10747" y="1627"/>
                  </a:lnTo>
                  <a:lnTo>
                    <a:pt x="10647" y="1607"/>
                  </a:lnTo>
                  <a:lnTo>
                    <a:pt x="10546" y="1627"/>
                  </a:lnTo>
                  <a:lnTo>
                    <a:pt x="10466" y="1668"/>
                  </a:lnTo>
                  <a:lnTo>
                    <a:pt x="10024" y="1929"/>
                  </a:lnTo>
                  <a:lnTo>
                    <a:pt x="9582" y="2150"/>
                  </a:lnTo>
                  <a:lnTo>
                    <a:pt x="9160" y="2371"/>
                  </a:lnTo>
                  <a:lnTo>
                    <a:pt x="8779" y="2551"/>
                  </a:lnTo>
                  <a:lnTo>
                    <a:pt x="8437" y="2692"/>
                  </a:lnTo>
                  <a:lnTo>
                    <a:pt x="8136" y="2792"/>
                  </a:lnTo>
                  <a:lnTo>
                    <a:pt x="7915" y="2853"/>
                  </a:lnTo>
                  <a:lnTo>
                    <a:pt x="7835" y="2853"/>
                  </a:lnTo>
                  <a:lnTo>
                    <a:pt x="7774" y="2833"/>
                  </a:lnTo>
                  <a:lnTo>
                    <a:pt x="7714" y="2792"/>
                  </a:lnTo>
                  <a:lnTo>
                    <a:pt x="7634" y="2712"/>
                  </a:lnTo>
                  <a:lnTo>
                    <a:pt x="7473" y="2511"/>
                  </a:lnTo>
                  <a:lnTo>
                    <a:pt x="7332" y="2230"/>
                  </a:lnTo>
                  <a:lnTo>
                    <a:pt x="7192" y="1889"/>
                  </a:lnTo>
                  <a:lnTo>
                    <a:pt x="7051" y="1527"/>
                  </a:lnTo>
                  <a:lnTo>
                    <a:pt x="6951" y="1125"/>
                  </a:lnTo>
                  <a:lnTo>
                    <a:pt x="6850" y="703"/>
                  </a:lnTo>
                  <a:lnTo>
                    <a:pt x="6810" y="302"/>
                  </a:lnTo>
                  <a:lnTo>
                    <a:pt x="6770" y="181"/>
                  </a:lnTo>
                  <a:lnTo>
                    <a:pt x="6690" y="101"/>
                  </a:lnTo>
                  <a:lnTo>
                    <a:pt x="6589" y="20"/>
                  </a:lnTo>
                  <a:lnTo>
                    <a:pt x="6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284121" y="4709217"/>
              <a:ext cx="576905" cy="78567"/>
            </a:xfrm>
            <a:custGeom>
              <a:avLst/>
              <a:gdLst/>
              <a:ahLst/>
              <a:cxnLst/>
              <a:rect l="l" t="t" r="r" b="b"/>
              <a:pathLst>
                <a:path w="20068" h="2733" extrusionOk="0">
                  <a:moveTo>
                    <a:pt x="161" y="1"/>
                  </a:moveTo>
                  <a:lnTo>
                    <a:pt x="101" y="21"/>
                  </a:lnTo>
                  <a:lnTo>
                    <a:pt x="40" y="41"/>
                  </a:lnTo>
                  <a:lnTo>
                    <a:pt x="0" y="101"/>
                  </a:lnTo>
                  <a:lnTo>
                    <a:pt x="0" y="161"/>
                  </a:lnTo>
                  <a:lnTo>
                    <a:pt x="0" y="2572"/>
                  </a:lnTo>
                  <a:lnTo>
                    <a:pt x="0" y="2632"/>
                  </a:lnTo>
                  <a:lnTo>
                    <a:pt x="40" y="2692"/>
                  </a:lnTo>
                  <a:lnTo>
                    <a:pt x="101" y="2733"/>
                  </a:lnTo>
                  <a:lnTo>
                    <a:pt x="19967" y="2733"/>
                  </a:lnTo>
                  <a:lnTo>
                    <a:pt x="20007" y="2692"/>
                  </a:lnTo>
                  <a:lnTo>
                    <a:pt x="20047" y="2632"/>
                  </a:lnTo>
                  <a:lnTo>
                    <a:pt x="20067" y="2572"/>
                  </a:lnTo>
                  <a:lnTo>
                    <a:pt x="20067" y="161"/>
                  </a:lnTo>
                  <a:lnTo>
                    <a:pt x="20047" y="101"/>
                  </a:lnTo>
                  <a:lnTo>
                    <a:pt x="20007" y="41"/>
                  </a:lnTo>
                  <a:lnTo>
                    <a:pt x="19967" y="21"/>
                  </a:lnTo>
                  <a:lnTo>
                    <a:pt x="19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4284121" y="4787756"/>
              <a:ext cx="576905" cy="79142"/>
            </a:xfrm>
            <a:custGeom>
              <a:avLst/>
              <a:gdLst/>
              <a:ahLst/>
              <a:cxnLst/>
              <a:rect l="l" t="t" r="r" b="b"/>
              <a:pathLst>
                <a:path w="20068" h="2753" extrusionOk="0">
                  <a:moveTo>
                    <a:pt x="161" y="1"/>
                  </a:moveTo>
                  <a:lnTo>
                    <a:pt x="101" y="21"/>
                  </a:lnTo>
                  <a:lnTo>
                    <a:pt x="40" y="61"/>
                  </a:lnTo>
                  <a:lnTo>
                    <a:pt x="0" y="101"/>
                  </a:lnTo>
                  <a:lnTo>
                    <a:pt x="0" y="181"/>
                  </a:lnTo>
                  <a:lnTo>
                    <a:pt x="0" y="2592"/>
                  </a:lnTo>
                  <a:lnTo>
                    <a:pt x="0" y="2652"/>
                  </a:lnTo>
                  <a:lnTo>
                    <a:pt x="40" y="2712"/>
                  </a:lnTo>
                  <a:lnTo>
                    <a:pt x="101" y="2732"/>
                  </a:lnTo>
                  <a:lnTo>
                    <a:pt x="161" y="2752"/>
                  </a:lnTo>
                  <a:lnTo>
                    <a:pt x="19907" y="2752"/>
                  </a:lnTo>
                  <a:lnTo>
                    <a:pt x="19967" y="2732"/>
                  </a:lnTo>
                  <a:lnTo>
                    <a:pt x="20007" y="2712"/>
                  </a:lnTo>
                  <a:lnTo>
                    <a:pt x="20047" y="2652"/>
                  </a:lnTo>
                  <a:lnTo>
                    <a:pt x="20067" y="2592"/>
                  </a:lnTo>
                  <a:lnTo>
                    <a:pt x="20067" y="181"/>
                  </a:lnTo>
                  <a:lnTo>
                    <a:pt x="20047" y="101"/>
                  </a:lnTo>
                  <a:lnTo>
                    <a:pt x="20007" y="61"/>
                  </a:lnTo>
                  <a:lnTo>
                    <a:pt x="19967" y="21"/>
                  </a:lnTo>
                  <a:lnTo>
                    <a:pt x="19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4284121" y="4866869"/>
              <a:ext cx="576905" cy="78567"/>
            </a:xfrm>
            <a:custGeom>
              <a:avLst/>
              <a:gdLst/>
              <a:ahLst/>
              <a:cxnLst/>
              <a:rect l="l" t="t" r="r" b="b"/>
              <a:pathLst>
                <a:path w="20068" h="2733" extrusionOk="0">
                  <a:moveTo>
                    <a:pt x="161" y="0"/>
                  </a:moveTo>
                  <a:lnTo>
                    <a:pt x="101" y="21"/>
                  </a:lnTo>
                  <a:lnTo>
                    <a:pt x="40" y="41"/>
                  </a:lnTo>
                  <a:lnTo>
                    <a:pt x="0" y="101"/>
                  </a:lnTo>
                  <a:lnTo>
                    <a:pt x="0" y="161"/>
                  </a:lnTo>
                  <a:lnTo>
                    <a:pt x="0" y="2572"/>
                  </a:lnTo>
                  <a:lnTo>
                    <a:pt x="0" y="2632"/>
                  </a:lnTo>
                  <a:lnTo>
                    <a:pt x="40" y="2692"/>
                  </a:lnTo>
                  <a:lnTo>
                    <a:pt x="101" y="2732"/>
                  </a:lnTo>
                  <a:lnTo>
                    <a:pt x="19967" y="2732"/>
                  </a:lnTo>
                  <a:lnTo>
                    <a:pt x="20007" y="2692"/>
                  </a:lnTo>
                  <a:lnTo>
                    <a:pt x="20047" y="2632"/>
                  </a:lnTo>
                  <a:lnTo>
                    <a:pt x="20067" y="2572"/>
                  </a:lnTo>
                  <a:lnTo>
                    <a:pt x="20067" y="161"/>
                  </a:lnTo>
                  <a:lnTo>
                    <a:pt x="20047" y="101"/>
                  </a:lnTo>
                  <a:lnTo>
                    <a:pt x="20007" y="41"/>
                  </a:lnTo>
                  <a:lnTo>
                    <a:pt x="19967" y="21"/>
                  </a:lnTo>
                  <a:lnTo>
                    <a:pt x="19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4284121" y="4945408"/>
              <a:ext cx="576905" cy="79142"/>
            </a:xfrm>
            <a:custGeom>
              <a:avLst/>
              <a:gdLst/>
              <a:ahLst/>
              <a:cxnLst/>
              <a:rect l="l" t="t" r="r" b="b"/>
              <a:pathLst>
                <a:path w="20068" h="2753" extrusionOk="0">
                  <a:moveTo>
                    <a:pt x="161" y="0"/>
                  </a:moveTo>
                  <a:lnTo>
                    <a:pt x="101" y="20"/>
                  </a:lnTo>
                  <a:lnTo>
                    <a:pt x="40" y="61"/>
                  </a:lnTo>
                  <a:lnTo>
                    <a:pt x="0" y="101"/>
                  </a:lnTo>
                  <a:lnTo>
                    <a:pt x="0" y="181"/>
                  </a:lnTo>
                  <a:lnTo>
                    <a:pt x="0" y="2592"/>
                  </a:lnTo>
                  <a:lnTo>
                    <a:pt x="0" y="2652"/>
                  </a:lnTo>
                  <a:lnTo>
                    <a:pt x="40" y="2692"/>
                  </a:lnTo>
                  <a:lnTo>
                    <a:pt x="101" y="2732"/>
                  </a:lnTo>
                  <a:lnTo>
                    <a:pt x="161" y="2752"/>
                  </a:lnTo>
                  <a:lnTo>
                    <a:pt x="19907" y="2752"/>
                  </a:lnTo>
                  <a:lnTo>
                    <a:pt x="19967" y="2732"/>
                  </a:lnTo>
                  <a:lnTo>
                    <a:pt x="20007" y="2692"/>
                  </a:lnTo>
                  <a:lnTo>
                    <a:pt x="20047" y="2652"/>
                  </a:lnTo>
                  <a:lnTo>
                    <a:pt x="20067" y="2592"/>
                  </a:lnTo>
                  <a:lnTo>
                    <a:pt x="20067" y="181"/>
                  </a:lnTo>
                  <a:lnTo>
                    <a:pt x="20047" y="101"/>
                  </a:lnTo>
                  <a:lnTo>
                    <a:pt x="20007" y="61"/>
                  </a:lnTo>
                  <a:lnTo>
                    <a:pt x="19967" y="20"/>
                  </a:lnTo>
                  <a:lnTo>
                    <a:pt x="19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4322815" y="4778528"/>
              <a:ext cx="498367" cy="19088"/>
            </a:xfrm>
            <a:custGeom>
              <a:avLst/>
              <a:gdLst/>
              <a:ahLst/>
              <a:cxnLst/>
              <a:rect l="l" t="t" r="r" b="b"/>
              <a:pathLst>
                <a:path w="17336" h="664" extrusionOk="0">
                  <a:moveTo>
                    <a:pt x="261" y="0"/>
                  </a:moveTo>
                  <a:lnTo>
                    <a:pt x="201" y="20"/>
                  </a:lnTo>
                  <a:lnTo>
                    <a:pt x="141" y="60"/>
                  </a:lnTo>
                  <a:lnTo>
                    <a:pt x="101" y="101"/>
                  </a:lnTo>
                  <a:lnTo>
                    <a:pt x="60" y="141"/>
                  </a:lnTo>
                  <a:lnTo>
                    <a:pt x="20" y="201"/>
                  </a:lnTo>
                  <a:lnTo>
                    <a:pt x="0" y="261"/>
                  </a:lnTo>
                  <a:lnTo>
                    <a:pt x="0" y="322"/>
                  </a:lnTo>
                  <a:lnTo>
                    <a:pt x="0" y="402"/>
                  </a:lnTo>
                  <a:lnTo>
                    <a:pt x="20" y="462"/>
                  </a:lnTo>
                  <a:lnTo>
                    <a:pt x="60" y="522"/>
                  </a:lnTo>
                  <a:lnTo>
                    <a:pt x="101" y="563"/>
                  </a:lnTo>
                  <a:lnTo>
                    <a:pt x="141" y="603"/>
                  </a:lnTo>
                  <a:lnTo>
                    <a:pt x="201" y="643"/>
                  </a:lnTo>
                  <a:lnTo>
                    <a:pt x="261" y="663"/>
                  </a:lnTo>
                  <a:lnTo>
                    <a:pt x="17074" y="663"/>
                  </a:lnTo>
                  <a:lnTo>
                    <a:pt x="17134" y="643"/>
                  </a:lnTo>
                  <a:lnTo>
                    <a:pt x="17195" y="603"/>
                  </a:lnTo>
                  <a:lnTo>
                    <a:pt x="17235" y="563"/>
                  </a:lnTo>
                  <a:lnTo>
                    <a:pt x="17275" y="522"/>
                  </a:lnTo>
                  <a:lnTo>
                    <a:pt x="17315" y="462"/>
                  </a:lnTo>
                  <a:lnTo>
                    <a:pt x="17335" y="402"/>
                  </a:lnTo>
                  <a:lnTo>
                    <a:pt x="17335" y="322"/>
                  </a:lnTo>
                  <a:lnTo>
                    <a:pt x="17335" y="261"/>
                  </a:lnTo>
                  <a:lnTo>
                    <a:pt x="17315" y="201"/>
                  </a:lnTo>
                  <a:lnTo>
                    <a:pt x="17275" y="141"/>
                  </a:lnTo>
                  <a:lnTo>
                    <a:pt x="17235" y="101"/>
                  </a:lnTo>
                  <a:lnTo>
                    <a:pt x="17195" y="60"/>
                  </a:lnTo>
                  <a:lnTo>
                    <a:pt x="17134" y="20"/>
                  </a:lnTo>
                  <a:lnTo>
                    <a:pt x="17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4322815" y="4857066"/>
              <a:ext cx="498367" cy="19060"/>
            </a:xfrm>
            <a:custGeom>
              <a:avLst/>
              <a:gdLst/>
              <a:ahLst/>
              <a:cxnLst/>
              <a:rect l="l" t="t" r="r" b="b"/>
              <a:pathLst>
                <a:path w="17336" h="663" extrusionOk="0">
                  <a:moveTo>
                    <a:pt x="322" y="0"/>
                  </a:moveTo>
                  <a:lnTo>
                    <a:pt x="261" y="20"/>
                  </a:lnTo>
                  <a:lnTo>
                    <a:pt x="201" y="40"/>
                  </a:lnTo>
                  <a:lnTo>
                    <a:pt x="141" y="60"/>
                  </a:lnTo>
                  <a:lnTo>
                    <a:pt x="101" y="100"/>
                  </a:lnTo>
                  <a:lnTo>
                    <a:pt x="60" y="161"/>
                  </a:lnTo>
                  <a:lnTo>
                    <a:pt x="20" y="201"/>
                  </a:lnTo>
                  <a:lnTo>
                    <a:pt x="0" y="281"/>
                  </a:lnTo>
                  <a:lnTo>
                    <a:pt x="0" y="341"/>
                  </a:lnTo>
                  <a:lnTo>
                    <a:pt x="0" y="402"/>
                  </a:lnTo>
                  <a:lnTo>
                    <a:pt x="20" y="462"/>
                  </a:lnTo>
                  <a:lnTo>
                    <a:pt x="60" y="522"/>
                  </a:lnTo>
                  <a:lnTo>
                    <a:pt x="101" y="583"/>
                  </a:lnTo>
                  <a:lnTo>
                    <a:pt x="141" y="623"/>
                  </a:lnTo>
                  <a:lnTo>
                    <a:pt x="201" y="643"/>
                  </a:lnTo>
                  <a:lnTo>
                    <a:pt x="261" y="663"/>
                  </a:lnTo>
                  <a:lnTo>
                    <a:pt x="17074" y="663"/>
                  </a:lnTo>
                  <a:lnTo>
                    <a:pt x="17134" y="643"/>
                  </a:lnTo>
                  <a:lnTo>
                    <a:pt x="17195" y="623"/>
                  </a:lnTo>
                  <a:lnTo>
                    <a:pt x="17235" y="583"/>
                  </a:lnTo>
                  <a:lnTo>
                    <a:pt x="17275" y="522"/>
                  </a:lnTo>
                  <a:lnTo>
                    <a:pt x="17315" y="462"/>
                  </a:lnTo>
                  <a:lnTo>
                    <a:pt x="17335" y="402"/>
                  </a:lnTo>
                  <a:lnTo>
                    <a:pt x="17335" y="341"/>
                  </a:lnTo>
                  <a:lnTo>
                    <a:pt x="17335" y="281"/>
                  </a:lnTo>
                  <a:lnTo>
                    <a:pt x="17315" y="201"/>
                  </a:lnTo>
                  <a:lnTo>
                    <a:pt x="17275" y="161"/>
                  </a:lnTo>
                  <a:lnTo>
                    <a:pt x="17235" y="100"/>
                  </a:lnTo>
                  <a:lnTo>
                    <a:pt x="17195" y="60"/>
                  </a:lnTo>
                  <a:lnTo>
                    <a:pt x="17134" y="40"/>
                  </a:lnTo>
                  <a:lnTo>
                    <a:pt x="17074" y="20"/>
                  </a:lnTo>
                  <a:lnTo>
                    <a:pt x="17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4322815" y="4936151"/>
              <a:ext cx="498367" cy="19088"/>
            </a:xfrm>
            <a:custGeom>
              <a:avLst/>
              <a:gdLst/>
              <a:ahLst/>
              <a:cxnLst/>
              <a:rect l="l" t="t" r="r" b="b"/>
              <a:pathLst>
                <a:path w="17336" h="664" extrusionOk="0">
                  <a:moveTo>
                    <a:pt x="261" y="1"/>
                  </a:moveTo>
                  <a:lnTo>
                    <a:pt x="201" y="21"/>
                  </a:lnTo>
                  <a:lnTo>
                    <a:pt x="141" y="61"/>
                  </a:lnTo>
                  <a:lnTo>
                    <a:pt x="101" y="101"/>
                  </a:lnTo>
                  <a:lnTo>
                    <a:pt x="60" y="142"/>
                  </a:lnTo>
                  <a:lnTo>
                    <a:pt x="20" y="202"/>
                  </a:lnTo>
                  <a:lnTo>
                    <a:pt x="0" y="262"/>
                  </a:lnTo>
                  <a:lnTo>
                    <a:pt x="0" y="322"/>
                  </a:lnTo>
                  <a:lnTo>
                    <a:pt x="0" y="403"/>
                  </a:lnTo>
                  <a:lnTo>
                    <a:pt x="20" y="463"/>
                  </a:lnTo>
                  <a:lnTo>
                    <a:pt x="60" y="523"/>
                  </a:lnTo>
                  <a:lnTo>
                    <a:pt x="101" y="563"/>
                  </a:lnTo>
                  <a:lnTo>
                    <a:pt x="141" y="604"/>
                  </a:lnTo>
                  <a:lnTo>
                    <a:pt x="201" y="644"/>
                  </a:lnTo>
                  <a:lnTo>
                    <a:pt x="261" y="664"/>
                  </a:lnTo>
                  <a:lnTo>
                    <a:pt x="17074" y="664"/>
                  </a:lnTo>
                  <a:lnTo>
                    <a:pt x="17134" y="644"/>
                  </a:lnTo>
                  <a:lnTo>
                    <a:pt x="17195" y="604"/>
                  </a:lnTo>
                  <a:lnTo>
                    <a:pt x="17235" y="563"/>
                  </a:lnTo>
                  <a:lnTo>
                    <a:pt x="17275" y="523"/>
                  </a:lnTo>
                  <a:lnTo>
                    <a:pt x="17315" y="463"/>
                  </a:lnTo>
                  <a:lnTo>
                    <a:pt x="17335" y="403"/>
                  </a:lnTo>
                  <a:lnTo>
                    <a:pt x="17335" y="322"/>
                  </a:lnTo>
                  <a:lnTo>
                    <a:pt x="17335" y="262"/>
                  </a:lnTo>
                  <a:lnTo>
                    <a:pt x="17315" y="202"/>
                  </a:lnTo>
                  <a:lnTo>
                    <a:pt x="17275" y="142"/>
                  </a:lnTo>
                  <a:lnTo>
                    <a:pt x="17235" y="101"/>
                  </a:lnTo>
                  <a:lnTo>
                    <a:pt x="17195" y="61"/>
                  </a:lnTo>
                  <a:lnTo>
                    <a:pt x="17134" y="21"/>
                  </a:lnTo>
                  <a:lnTo>
                    <a:pt x="17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26"/>
          <p:cNvGrpSpPr/>
          <p:nvPr/>
        </p:nvGrpSpPr>
        <p:grpSpPr>
          <a:xfrm>
            <a:off x="226675" y="3034725"/>
            <a:ext cx="1027975" cy="1851078"/>
            <a:chOff x="8046725" y="2806125"/>
            <a:chExt cx="1027975" cy="1851078"/>
          </a:xfrm>
        </p:grpSpPr>
        <p:sp>
          <p:nvSpPr>
            <p:cNvPr id="1445" name="Google Shape;1445;p26"/>
            <p:cNvSpPr/>
            <p:nvPr/>
          </p:nvSpPr>
          <p:spPr>
            <a:xfrm>
              <a:off x="8178525" y="4543803"/>
              <a:ext cx="764400" cy="113400"/>
            </a:xfrm>
            <a:prstGeom prst="ellipse">
              <a:avLst/>
            </a:prstGeom>
            <a:solidFill>
              <a:schemeClr val="dk1">
                <a:alpha val="15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6" name="Google Shape;1446;p26"/>
            <p:cNvGrpSpPr/>
            <p:nvPr/>
          </p:nvGrpSpPr>
          <p:grpSpPr>
            <a:xfrm>
              <a:off x="8046725" y="2806125"/>
              <a:ext cx="1027975" cy="1793300"/>
              <a:chOff x="-868675" y="2970500"/>
              <a:chExt cx="1027975" cy="1793300"/>
            </a:xfrm>
          </p:grpSpPr>
          <p:sp>
            <p:nvSpPr>
              <p:cNvPr id="1447" name="Google Shape;1447;p26"/>
              <p:cNvSpPr/>
              <p:nvPr/>
            </p:nvSpPr>
            <p:spPr>
              <a:xfrm>
                <a:off x="-868675" y="3094025"/>
                <a:ext cx="1027975" cy="908475"/>
              </a:xfrm>
              <a:custGeom>
                <a:avLst/>
                <a:gdLst/>
                <a:ahLst/>
                <a:cxnLst/>
                <a:rect l="l" t="t" r="r" b="b"/>
                <a:pathLst>
                  <a:path w="41119" h="36339" extrusionOk="0">
                    <a:moveTo>
                      <a:pt x="35956" y="1"/>
                    </a:moveTo>
                    <a:lnTo>
                      <a:pt x="35494" y="21"/>
                    </a:lnTo>
                    <a:lnTo>
                      <a:pt x="35032" y="81"/>
                    </a:lnTo>
                    <a:lnTo>
                      <a:pt x="34570" y="182"/>
                    </a:lnTo>
                    <a:lnTo>
                      <a:pt x="34108" y="282"/>
                    </a:lnTo>
                    <a:lnTo>
                      <a:pt x="33666" y="423"/>
                    </a:lnTo>
                    <a:lnTo>
                      <a:pt x="33204" y="583"/>
                    </a:lnTo>
                    <a:lnTo>
                      <a:pt x="32762" y="764"/>
                    </a:lnTo>
                    <a:lnTo>
                      <a:pt x="32340" y="965"/>
                    </a:lnTo>
                    <a:lnTo>
                      <a:pt x="31898" y="1186"/>
                    </a:lnTo>
                    <a:lnTo>
                      <a:pt x="31497" y="1407"/>
                    </a:lnTo>
                    <a:lnTo>
                      <a:pt x="30934" y="1728"/>
                    </a:lnTo>
                    <a:lnTo>
                      <a:pt x="30392" y="2090"/>
                    </a:lnTo>
                    <a:lnTo>
                      <a:pt x="29850" y="2451"/>
                    </a:lnTo>
                    <a:lnTo>
                      <a:pt x="29327" y="2833"/>
                    </a:lnTo>
                    <a:lnTo>
                      <a:pt x="28805" y="3235"/>
                    </a:lnTo>
                    <a:lnTo>
                      <a:pt x="28303" y="3657"/>
                    </a:lnTo>
                    <a:lnTo>
                      <a:pt x="27821" y="4099"/>
                    </a:lnTo>
                    <a:lnTo>
                      <a:pt x="27339" y="4540"/>
                    </a:lnTo>
                    <a:lnTo>
                      <a:pt x="26877" y="5023"/>
                    </a:lnTo>
                    <a:lnTo>
                      <a:pt x="26435" y="5485"/>
                    </a:lnTo>
                    <a:lnTo>
                      <a:pt x="26013" y="5987"/>
                    </a:lnTo>
                    <a:lnTo>
                      <a:pt x="25591" y="6489"/>
                    </a:lnTo>
                    <a:lnTo>
                      <a:pt x="25189" y="7011"/>
                    </a:lnTo>
                    <a:lnTo>
                      <a:pt x="24808" y="7554"/>
                    </a:lnTo>
                    <a:lnTo>
                      <a:pt x="24446" y="8096"/>
                    </a:lnTo>
                    <a:lnTo>
                      <a:pt x="24105" y="8658"/>
                    </a:lnTo>
                    <a:lnTo>
                      <a:pt x="23683" y="9341"/>
                    </a:lnTo>
                    <a:lnTo>
                      <a:pt x="23462" y="9683"/>
                    </a:lnTo>
                    <a:lnTo>
                      <a:pt x="23201" y="9984"/>
                    </a:lnTo>
                    <a:lnTo>
                      <a:pt x="22919" y="10265"/>
                    </a:lnTo>
                    <a:lnTo>
                      <a:pt x="22779" y="10386"/>
                    </a:lnTo>
                    <a:lnTo>
                      <a:pt x="22638" y="10486"/>
                    </a:lnTo>
                    <a:lnTo>
                      <a:pt x="22478" y="10587"/>
                    </a:lnTo>
                    <a:lnTo>
                      <a:pt x="22297" y="10667"/>
                    </a:lnTo>
                    <a:lnTo>
                      <a:pt x="22116" y="10727"/>
                    </a:lnTo>
                    <a:lnTo>
                      <a:pt x="21935" y="10768"/>
                    </a:lnTo>
                    <a:lnTo>
                      <a:pt x="21754" y="10788"/>
                    </a:lnTo>
                    <a:lnTo>
                      <a:pt x="21574" y="10788"/>
                    </a:lnTo>
                    <a:lnTo>
                      <a:pt x="21393" y="10768"/>
                    </a:lnTo>
                    <a:lnTo>
                      <a:pt x="21212" y="10727"/>
                    </a:lnTo>
                    <a:lnTo>
                      <a:pt x="20850" y="10627"/>
                    </a:lnTo>
                    <a:lnTo>
                      <a:pt x="20489" y="10486"/>
                    </a:lnTo>
                    <a:lnTo>
                      <a:pt x="19786" y="10165"/>
                    </a:lnTo>
                    <a:lnTo>
                      <a:pt x="19424" y="10024"/>
                    </a:lnTo>
                    <a:lnTo>
                      <a:pt x="19063" y="9924"/>
                    </a:lnTo>
                    <a:lnTo>
                      <a:pt x="18802" y="9884"/>
                    </a:lnTo>
                    <a:lnTo>
                      <a:pt x="18540" y="9864"/>
                    </a:lnTo>
                    <a:lnTo>
                      <a:pt x="18259" y="9884"/>
                    </a:lnTo>
                    <a:lnTo>
                      <a:pt x="17998" y="9924"/>
                    </a:lnTo>
                    <a:lnTo>
                      <a:pt x="17737" y="9984"/>
                    </a:lnTo>
                    <a:lnTo>
                      <a:pt x="17476" y="10064"/>
                    </a:lnTo>
                    <a:lnTo>
                      <a:pt x="17235" y="10185"/>
                    </a:lnTo>
                    <a:lnTo>
                      <a:pt x="16994" y="10306"/>
                    </a:lnTo>
                    <a:lnTo>
                      <a:pt x="16753" y="10466"/>
                    </a:lnTo>
                    <a:lnTo>
                      <a:pt x="16532" y="10627"/>
                    </a:lnTo>
                    <a:lnTo>
                      <a:pt x="16311" y="10808"/>
                    </a:lnTo>
                    <a:lnTo>
                      <a:pt x="16130" y="11009"/>
                    </a:lnTo>
                    <a:lnTo>
                      <a:pt x="15929" y="11230"/>
                    </a:lnTo>
                    <a:lnTo>
                      <a:pt x="15768" y="11450"/>
                    </a:lnTo>
                    <a:lnTo>
                      <a:pt x="15608" y="11692"/>
                    </a:lnTo>
                    <a:lnTo>
                      <a:pt x="15467" y="11933"/>
                    </a:lnTo>
                    <a:lnTo>
                      <a:pt x="15367" y="12174"/>
                    </a:lnTo>
                    <a:lnTo>
                      <a:pt x="15246" y="12435"/>
                    </a:lnTo>
                    <a:lnTo>
                      <a:pt x="15166" y="12696"/>
                    </a:lnTo>
                    <a:lnTo>
                      <a:pt x="15085" y="12957"/>
                    </a:lnTo>
                    <a:lnTo>
                      <a:pt x="15025" y="13238"/>
                    </a:lnTo>
                    <a:lnTo>
                      <a:pt x="14965" y="13519"/>
                    </a:lnTo>
                    <a:lnTo>
                      <a:pt x="14905" y="14062"/>
                    </a:lnTo>
                    <a:lnTo>
                      <a:pt x="14865" y="14624"/>
                    </a:lnTo>
                    <a:lnTo>
                      <a:pt x="14885" y="15187"/>
                    </a:lnTo>
                    <a:lnTo>
                      <a:pt x="14925" y="15749"/>
                    </a:lnTo>
                    <a:lnTo>
                      <a:pt x="14985" y="16312"/>
                    </a:lnTo>
                    <a:lnTo>
                      <a:pt x="15065" y="16995"/>
                    </a:lnTo>
                    <a:lnTo>
                      <a:pt x="15146" y="17657"/>
                    </a:lnTo>
                    <a:lnTo>
                      <a:pt x="15166" y="17999"/>
                    </a:lnTo>
                    <a:lnTo>
                      <a:pt x="15186" y="18320"/>
                    </a:lnTo>
                    <a:lnTo>
                      <a:pt x="15166" y="18662"/>
                    </a:lnTo>
                    <a:lnTo>
                      <a:pt x="15106" y="18983"/>
                    </a:lnTo>
                    <a:lnTo>
                      <a:pt x="15025" y="19325"/>
                    </a:lnTo>
                    <a:lnTo>
                      <a:pt x="14885" y="19626"/>
                    </a:lnTo>
                    <a:lnTo>
                      <a:pt x="14724" y="19927"/>
                    </a:lnTo>
                    <a:lnTo>
                      <a:pt x="14623" y="20068"/>
                    </a:lnTo>
                    <a:lnTo>
                      <a:pt x="14523" y="20188"/>
                    </a:lnTo>
                    <a:lnTo>
                      <a:pt x="14403" y="20309"/>
                    </a:lnTo>
                    <a:lnTo>
                      <a:pt x="14282" y="20429"/>
                    </a:lnTo>
                    <a:lnTo>
                      <a:pt x="14141" y="20510"/>
                    </a:lnTo>
                    <a:lnTo>
                      <a:pt x="14001" y="20610"/>
                    </a:lnTo>
                    <a:lnTo>
                      <a:pt x="13860" y="20671"/>
                    </a:lnTo>
                    <a:lnTo>
                      <a:pt x="13720" y="20731"/>
                    </a:lnTo>
                    <a:lnTo>
                      <a:pt x="13559" y="20751"/>
                    </a:lnTo>
                    <a:lnTo>
                      <a:pt x="13398" y="20771"/>
                    </a:lnTo>
                    <a:lnTo>
                      <a:pt x="13217" y="20771"/>
                    </a:lnTo>
                    <a:lnTo>
                      <a:pt x="13057" y="20751"/>
                    </a:lnTo>
                    <a:lnTo>
                      <a:pt x="12896" y="20711"/>
                    </a:lnTo>
                    <a:lnTo>
                      <a:pt x="12735" y="20671"/>
                    </a:lnTo>
                    <a:lnTo>
                      <a:pt x="12575" y="20590"/>
                    </a:lnTo>
                    <a:lnTo>
                      <a:pt x="12434" y="20510"/>
                    </a:lnTo>
                    <a:lnTo>
                      <a:pt x="12153" y="20329"/>
                    </a:lnTo>
                    <a:lnTo>
                      <a:pt x="11872" y="20088"/>
                    </a:lnTo>
                    <a:lnTo>
                      <a:pt x="11610" y="19827"/>
                    </a:lnTo>
                    <a:lnTo>
                      <a:pt x="11369" y="19566"/>
                    </a:lnTo>
                    <a:lnTo>
                      <a:pt x="11128" y="19285"/>
                    </a:lnTo>
                    <a:lnTo>
                      <a:pt x="10666" y="18762"/>
                    </a:lnTo>
                    <a:lnTo>
                      <a:pt x="10204" y="18260"/>
                    </a:lnTo>
                    <a:lnTo>
                      <a:pt x="9702" y="17758"/>
                    </a:lnTo>
                    <a:lnTo>
                      <a:pt x="9200" y="17276"/>
                    </a:lnTo>
                    <a:lnTo>
                      <a:pt x="8698" y="16814"/>
                    </a:lnTo>
                    <a:lnTo>
                      <a:pt x="8155" y="16352"/>
                    </a:lnTo>
                    <a:lnTo>
                      <a:pt x="7633" y="15930"/>
                    </a:lnTo>
                    <a:lnTo>
                      <a:pt x="7071" y="15508"/>
                    </a:lnTo>
                    <a:lnTo>
                      <a:pt x="6468" y="15086"/>
                    </a:lnTo>
                    <a:lnTo>
                      <a:pt x="6167" y="14885"/>
                    </a:lnTo>
                    <a:lnTo>
                      <a:pt x="5845" y="14705"/>
                    </a:lnTo>
                    <a:lnTo>
                      <a:pt x="5504" y="14544"/>
                    </a:lnTo>
                    <a:lnTo>
                      <a:pt x="5182" y="14383"/>
                    </a:lnTo>
                    <a:lnTo>
                      <a:pt x="4841" y="14243"/>
                    </a:lnTo>
                    <a:lnTo>
                      <a:pt x="4500" y="14122"/>
                    </a:lnTo>
                    <a:lnTo>
                      <a:pt x="4158" y="14042"/>
                    </a:lnTo>
                    <a:lnTo>
                      <a:pt x="3817" y="13981"/>
                    </a:lnTo>
                    <a:lnTo>
                      <a:pt x="3475" y="13941"/>
                    </a:lnTo>
                    <a:lnTo>
                      <a:pt x="3134" y="13921"/>
                    </a:lnTo>
                    <a:lnTo>
                      <a:pt x="2792" y="13961"/>
                    </a:lnTo>
                    <a:lnTo>
                      <a:pt x="2451" y="14022"/>
                    </a:lnTo>
                    <a:lnTo>
                      <a:pt x="2129" y="14122"/>
                    </a:lnTo>
                    <a:lnTo>
                      <a:pt x="1808" y="14263"/>
                    </a:lnTo>
                    <a:lnTo>
                      <a:pt x="1547" y="14423"/>
                    </a:lnTo>
                    <a:lnTo>
                      <a:pt x="1326" y="14604"/>
                    </a:lnTo>
                    <a:lnTo>
                      <a:pt x="1105" y="14785"/>
                    </a:lnTo>
                    <a:lnTo>
                      <a:pt x="904" y="15006"/>
                    </a:lnTo>
                    <a:lnTo>
                      <a:pt x="723" y="15247"/>
                    </a:lnTo>
                    <a:lnTo>
                      <a:pt x="583" y="15488"/>
                    </a:lnTo>
                    <a:lnTo>
                      <a:pt x="442" y="15749"/>
                    </a:lnTo>
                    <a:lnTo>
                      <a:pt x="321" y="16030"/>
                    </a:lnTo>
                    <a:lnTo>
                      <a:pt x="221" y="16312"/>
                    </a:lnTo>
                    <a:lnTo>
                      <a:pt x="141" y="16613"/>
                    </a:lnTo>
                    <a:lnTo>
                      <a:pt x="80" y="16914"/>
                    </a:lnTo>
                    <a:lnTo>
                      <a:pt x="20" y="17216"/>
                    </a:lnTo>
                    <a:lnTo>
                      <a:pt x="0" y="17517"/>
                    </a:lnTo>
                    <a:lnTo>
                      <a:pt x="0" y="17818"/>
                    </a:lnTo>
                    <a:lnTo>
                      <a:pt x="0" y="18140"/>
                    </a:lnTo>
                    <a:lnTo>
                      <a:pt x="40" y="18441"/>
                    </a:lnTo>
                    <a:lnTo>
                      <a:pt x="80" y="18742"/>
                    </a:lnTo>
                    <a:lnTo>
                      <a:pt x="141" y="19023"/>
                    </a:lnTo>
                    <a:lnTo>
                      <a:pt x="221" y="19325"/>
                    </a:lnTo>
                    <a:lnTo>
                      <a:pt x="301" y="19606"/>
                    </a:lnTo>
                    <a:lnTo>
                      <a:pt x="522" y="20168"/>
                    </a:lnTo>
                    <a:lnTo>
                      <a:pt x="763" y="20711"/>
                    </a:lnTo>
                    <a:lnTo>
                      <a:pt x="1024" y="21253"/>
                    </a:lnTo>
                    <a:lnTo>
                      <a:pt x="1306" y="21795"/>
                    </a:lnTo>
                    <a:lnTo>
                      <a:pt x="1928" y="22840"/>
                    </a:lnTo>
                    <a:lnTo>
                      <a:pt x="3214" y="24929"/>
                    </a:lnTo>
                    <a:lnTo>
                      <a:pt x="3857" y="25974"/>
                    </a:lnTo>
                    <a:lnTo>
                      <a:pt x="4540" y="26978"/>
                    </a:lnTo>
                    <a:lnTo>
                      <a:pt x="5223" y="28002"/>
                    </a:lnTo>
                    <a:lnTo>
                      <a:pt x="5946" y="28987"/>
                    </a:lnTo>
                    <a:lnTo>
                      <a:pt x="6709" y="29931"/>
                    </a:lnTo>
                    <a:lnTo>
                      <a:pt x="7091" y="30413"/>
                    </a:lnTo>
                    <a:lnTo>
                      <a:pt x="7493" y="30875"/>
                    </a:lnTo>
                    <a:lnTo>
                      <a:pt x="7914" y="31317"/>
                    </a:lnTo>
                    <a:lnTo>
                      <a:pt x="8336" y="31759"/>
                    </a:lnTo>
                    <a:lnTo>
                      <a:pt x="8758" y="32201"/>
                    </a:lnTo>
                    <a:lnTo>
                      <a:pt x="9220" y="32602"/>
                    </a:lnTo>
                    <a:lnTo>
                      <a:pt x="9662" y="33024"/>
                    </a:lnTo>
                    <a:lnTo>
                      <a:pt x="10144" y="33406"/>
                    </a:lnTo>
                    <a:lnTo>
                      <a:pt x="10606" y="33787"/>
                    </a:lnTo>
                    <a:lnTo>
                      <a:pt x="11108" y="34149"/>
                    </a:lnTo>
                    <a:lnTo>
                      <a:pt x="11610" y="34491"/>
                    </a:lnTo>
                    <a:lnTo>
                      <a:pt x="12113" y="34812"/>
                    </a:lnTo>
                    <a:lnTo>
                      <a:pt x="12635" y="35133"/>
                    </a:lnTo>
                    <a:lnTo>
                      <a:pt x="13157" y="35415"/>
                    </a:lnTo>
                    <a:lnTo>
                      <a:pt x="13699" y="35676"/>
                    </a:lnTo>
                    <a:lnTo>
                      <a:pt x="14262" y="35917"/>
                    </a:lnTo>
                    <a:lnTo>
                      <a:pt x="14824" y="36138"/>
                    </a:lnTo>
                    <a:lnTo>
                      <a:pt x="15387" y="36339"/>
                    </a:lnTo>
                    <a:lnTo>
                      <a:pt x="26274" y="36339"/>
                    </a:lnTo>
                    <a:lnTo>
                      <a:pt x="26816" y="35736"/>
                    </a:lnTo>
                    <a:lnTo>
                      <a:pt x="27359" y="35093"/>
                    </a:lnTo>
                    <a:lnTo>
                      <a:pt x="27901" y="34430"/>
                    </a:lnTo>
                    <a:lnTo>
                      <a:pt x="28423" y="33727"/>
                    </a:lnTo>
                    <a:lnTo>
                      <a:pt x="28946" y="33024"/>
                    </a:lnTo>
                    <a:lnTo>
                      <a:pt x="29468" y="32281"/>
                    </a:lnTo>
                    <a:lnTo>
                      <a:pt x="29970" y="31538"/>
                    </a:lnTo>
                    <a:lnTo>
                      <a:pt x="30492" y="30774"/>
                    </a:lnTo>
                    <a:lnTo>
                      <a:pt x="30974" y="29991"/>
                    </a:lnTo>
                    <a:lnTo>
                      <a:pt x="31477" y="29188"/>
                    </a:lnTo>
                    <a:lnTo>
                      <a:pt x="31959" y="28364"/>
                    </a:lnTo>
                    <a:lnTo>
                      <a:pt x="32441" y="27540"/>
                    </a:lnTo>
                    <a:lnTo>
                      <a:pt x="33365" y="25853"/>
                    </a:lnTo>
                    <a:lnTo>
                      <a:pt x="34269" y="24146"/>
                    </a:lnTo>
                    <a:lnTo>
                      <a:pt x="35132" y="22418"/>
                    </a:lnTo>
                    <a:lnTo>
                      <a:pt x="35976" y="20671"/>
                    </a:lnTo>
                    <a:lnTo>
                      <a:pt x="36760" y="18923"/>
                    </a:lnTo>
                    <a:lnTo>
                      <a:pt x="37523" y="17175"/>
                    </a:lnTo>
                    <a:lnTo>
                      <a:pt x="38226" y="15468"/>
                    </a:lnTo>
                    <a:lnTo>
                      <a:pt x="38909" y="13801"/>
                    </a:lnTo>
                    <a:lnTo>
                      <a:pt x="39532" y="12174"/>
                    </a:lnTo>
                    <a:lnTo>
                      <a:pt x="40114" y="10587"/>
                    </a:lnTo>
                    <a:lnTo>
                      <a:pt x="40355" y="9944"/>
                    </a:lnTo>
                    <a:lnTo>
                      <a:pt x="40556" y="9301"/>
                    </a:lnTo>
                    <a:lnTo>
                      <a:pt x="40737" y="8638"/>
                    </a:lnTo>
                    <a:lnTo>
                      <a:pt x="40897" y="7955"/>
                    </a:lnTo>
                    <a:lnTo>
                      <a:pt x="41018" y="7292"/>
                    </a:lnTo>
                    <a:lnTo>
                      <a:pt x="41098" y="6609"/>
                    </a:lnTo>
                    <a:lnTo>
                      <a:pt x="41118" y="6268"/>
                    </a:lnTo>
                    <a:lnTo>
                      <a:pt x="41118" y="5926"/>
                    </a:lnTo>
                    <a:lnTo>
                      <a:pt x="41118" y="5585"/>
                    </a:lnTo>
                    <a:lnTo>
                      <a:pt x="41098" y="5244"/>
                    </a:lnTo>
                    <a:lnTo>
                      <a:pt x="41058" y="4902"/>
                    </a:lnTo>
                    <a:lnTo>
                      <a:pt x="41018" y="4561"/>
                    </a:lnTo>
                    <a:lnTo>
                      <a:pt x="40938" y="4219"/>
                    </a:lnTo>
                    <a:lnTo>
                      <a:pt x="40857" y="3878"/>
                    </a:lnTo>
                    <a:lnTo>
                      <a:pt x="40757" y="3556"/>
                    </a:lnTo>
                    <a:lnTo>
                      <a:pt x="40636" y="3235"/>
                    </a:lnTo>
                    <a:lnTo>
                      <a:pt x="40516" y="2913"/>
                    </a:lnTo>
                    <a:lnTo>
                      <a:pt x="40355" y="2612"/>
                    </a:lnTo>
                    <a:lnTo>
                      <a:pt x="40194" y="2311"/>
                    </a:lnTo>
                    <a:lnTo>
                      <a:pt x="40014" y="2030"/>
                    </a:lnTo>
                    <a:lnTo>
                      <a:pt x="39813" y="1748"/>
                    </a:lnTo>
                    <a:lnTo>
                      <a:pt x="39592" y="1507"/>
                    </a:lnTo>
                    <a:lnTo>
                      <a:pt x="39351" y="1266"/>
                    </a:lnTo>
                    <a:lnTo>
                      <a:pt x="39110" y="1045"/>
                    </a:lnTo>
                    <a:lnTo>
                      <a:pt x="38829" y="844"/>
                    </a:lnTo>
                    <a:lnTo>
                      <a:pt x="38547" y="644"/>
                    </a:lnTo>
                    <a:lnTo>
                      <a:pt x="38346" y="543"/>
                    </a:lnTo>
                    <a:lnTo>
                      <a:pt x="38146" y="443"/>
                    </a:lnTo>
                    <a:lnTo>
                      <a:pt x="37724" y="262"/>
                    </a:lnTo>
                    <a:lnTo>
                      <a:pt x="37302" y="141"/>
                    </a:lnTo>
                    <a:lnTo>
                      <a:pt x="36860" y="61"/>
                    </a:lnTo>
                    <a:lnTo>
                      <a:pt x="36398" y="21"/>
                    </a:lnTo>
                    <a:lnTo>
                      <a:pt x="35956" y="1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-774775" y="3167350"/>
                <a:ext cx="813550" cy="777900"/>
              </a:xfrm>
              <a:custGeom>
                <a:avLst/>
                <a:gdLst/>
                <a:ahLst/>
                <a:cxnLst/>
                <a:rect l="l" t="t" r="r" b="b"/>
                <a:pathLst>
                  <a:path w="32542" h="31116" extrusionOk="0">
                    <a:moveTo>
                      <a:pt x="32200" y="0"/>
                    </a:moveTo>
                    <a:lnTo>
                      <a:pt x="32100" y="61"/>
                    </a:lnTo>
                    <a:lnTo>
                      <a:pt x="32039" y="141"/>
                    </a:lnTo>
                    <a:lnTo>
                      <a:pt x="15909" y="30413"/>
                    </a:lnTo>
                    <a:lnTo>
                      <a:pt x="442" y="14041"/>
                    </a:lnTo>
                    <a:lnTo>
                      <a:pt x="362" y="13981"/>
                    </a:lnTo>
                    <a:lnTo>
                      <a:pt x="261" y="13961"/>
                    </a:lnTo>
                    <a:lnTo>
                      <a:pt x="161" y="13981"/>
                    </a:lnTo>
                    <a:lnTo>
                      <a:pt x="81" y="14041"/>
                    </a:lnTo>
                    <a:lnTo>
                      <a:pt x="20" y="14122"/>
                    </a:lnTo>
                    <a:lnTo>
                      <a:pt x="0" y="14222"/>
                    </a:lnTo>
                    <a:lnTo>
                      <a:pt x="0" y="14323"/>
                    </a:lnTo>
                    <a:lnTo>
                      <a:pt x="61" y="14403"/>
                    </a:lnTo>
                    <a:lnTo>
                      <a:pt x="15769" y="31035"/>
                    </a:lnTo>
                    <a:lnTo>
                      <a:pt x="15849" y="31096"/>
                    </a:lnTo>
                    <a:lnTo>
                      <a:pt x="15970" y="31116"/>
                    </a:lnTo>
                    <a:lnTo>
                      <a:pt x="15990" y="31116"/>
                    </a:lnTo>
                    <a:lnTo>
                      <a:pt x="16050" y="31096"/>
                    </a:lnTo>
                    <a:lnTo>
                      <a:pt x="16110" y="31055"/>
                    </a:lnTo>
                    <a:lnTo>
                      <a:pt x="16150" y="31015"/>
                    </a:lnTo>
                    <a:lnTo>
                      <a:pt x="16191" y="30975"/>
                    </a:lnTo>
                    <a:lnTo>
                      <a:pt x="32501" y="382"/>
                    </a:lnTo>
                    <a:lnTo>
                      <a:pt x="32542" y="282"/>
                    </a:lnTo>
                    <a:lnTo>
                      <a:pt x="32521" y="181"/>
                    </a:lnTo>
                    <a:lnTo>
                      <a:pt x="32481" y="101"/>
                    </a:lnTo>
                    <a:lnTo>
                      <a:pt x="32401" y="21"/>
                    </a:lnTo>
                    <a:lnTo>
                      <a:pt x="32300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-40100" y="3290375"/>
                <a:ext cx="1296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524" extrusionOk="0">
                    <a:moveTo>
                      <a:pt x="262" y="1"/>
                    </a:moveTo>
                    <a:lnTo>
                      <a:pt x="162" y="21"/>
                    </a:lnTo>
                    <a:lnTo>
                      <a:pt x="81" y="81"/>
                    </a:lnTo>
                    <a:lnTo>
                      <a:pt x="21" y="162"/>
                    </a:lnTo>
                    <a:lnTo>
                      <a:pt x="1" y="262"/>
                    </a:lnTo>
                    <a:lnTo>
                      <a:pt x="21" y="362"/>
                    </a:lnTo>
                    <a:lnTo>
                      <a:pt x="81" y="443"/>
                    </a:lnTo>
                    <a:lnTo>
                      <a:pt x="162" y="503"/>
                    </a:lnTo>
                    <a:lnTo>
                      <a:pt x="262" y="523"/>
                    </a:lnTo>
                    <a:lnTo>
                      <a:pt x="4922" y="523"/>
                    </a:lnTo>
                    <a:lnTo>
                      <a:pt x="5023" y="503"/>
                    </a:lnTo>
                    <a:lnTo>
                      <a:pt x="5123" y="443"/>
                    </a:lnTo>
                    <a:lnTo>
                      <a:pt x="5163" y="362"/>
                    </a:lnTo>
                    <a:lnTo>
                      <a:pt x="5183" y="262"/>
                    </a:lnTo>
                    <a:lnTo>
                      <a:pt x="5163" y="162"/>
                    </a:lnTo>
                    <a:lnTo>
                      <a:pt x="5123" y="81"/>
                    </a:lnTo>
                    <a:lnTo>
                      <a:pt x="5023" y="21"/>
                    </a:lnTo>
                    <a:lnTo>
                      <a:pt x="4922" y="1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-153575" y="3213050"/>
                <a:ext cx="59775" cy="214950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8598" extrusionOk="0">
                    <a:moveTo>
                      <a:pt x="201" y="0"/>
                    </a:moveTo>
                    <a:lnTo>
                      <a:pt x="121" y="41"/>
                    </a:lnTo>
                    <a:lnTo>
                      <a:pt x="40" y="121"/>
                    </a:lnTo>
                    <a:lnTo>
                      <a:pt x="0" y="201"/>
                    </a:lnTo>
                    <a:lnTo>
                      <a:pt x="20" y="302"/>
                    </a:lnTo>
                    <a:lnTo>
                      <a:pt x="1888" y="8397"/>
                    </a:lnTo>
                    <a:lnTo>
                      <a:pt x="1929" y="8477"/>
                    </a:lnTo>
                    <a:lnTo>
                      <a:pt x="1989" y="8558"/>
                    </a:lnTo>
                    <a:lnTo>
                      <a:pt x="2049" y="8598"/>
                    </a:lnTo>
                    <a:lnTo>
                      <a:pt x="2210" y="8598"/>
                    </a:lnTo>
                    <a:lnTo>
                      <a:pt x="2290" y="8558"/>
                    </a:lnTo>
                    <a:lnTo>
                      <a:pt x="2370" y="8477"/>
                    </a:lnTo>
                    <a:lnTo>
                      <a:pt x="2391" y="8377"/>
                    </a:lnTo>
                    <a:lnTo>
                      <a:pt x="2391" y="8276"/>
                    </a:lnTo>
                    <a:lnTo>
                      <a:pt x="522" y="201"/>
                    </a:lnTo>
                    <a:lnTo>
                      <a:pt x="482" y="101"/>
                    </a:lnTo>
                    <a:lnTo>
                      <a:pt x="402" y="21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-146550" y="3475700"/>
                <a:ext cx="1316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1105" extrusionOk="0">
                    <a:moveTo>
                      <a:pt x="4962" y="0"/>
                    </a:moveTo>
                    <a:lnTo>
                      <a:pt x="221" y="583"/>
                    </a:lnTo>
                    <a:lnTo>
                      <a:pt x="121" y="623"/>
                    </a:lnTo>
                    <a:lnTo>
                      <a:pt x="41" y="683"/>
                    </a:lnTo>
                    <a:lnTo>
                      <a:pt x="0" y="783"/>
                    </a:lnTo>
                    <a:lnTo>
                      <a:pt x="0" y="884"/>
                    </a:lnTo>
                    <a:lnTo>
                      <a:pt x="20" y="964"/>
                    </a:lnTo>
                    <a:lnTo>
                      <a:pt x="81" y="1045"/>
                    </a:lnTo>
                    <a:lnTo>
                      <a:pt x="161" y="1085"/>
                    </a:lnTo>
                    <a:lnTo>
                      <a:pt x="261" y="1105"/>
                    </a:lnTo>
                    <a:lnTo>
                      <a:pt x="282" y="1105"/>
                    </a:lnTo>
                    <a:lnTo>
                      <a:pt x="5022" y="522"/>
                    </a:lnTo>
                    <a:lnTo>
                      <a:pt x="5123" y="502"/>
                    </a:lnTo>
                    <a:lnTo>
                      <a:pt x="5203" y="422"/>
                    </a:lnTo>
                    <a:lnTo>
                      <a:pt x="5243" y="342"/>
                    </a:lnTo>
                    <a:lnTo>
                      <a:pt x="5263" y="241"/>
                    </a:lnTo>
                    <a:lnTo>
                      <a:pt x="5223" y="141"/>
                    </a:lnTo>
                    <a:lnTo>
                      <a:pt x="5163" y="60"/>
                    </a:lnTo>
                    <a:lnTo>
                      <a:pt x="5062" y="20"/>
                    </a:lnTo>
                    <a:lnTo>
                      <a:pt x="4962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-666300" y="3530925"/>
                <a:ext cx="13075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41" extrusionOk="0">
                    <a:moveTo>
                      <a:pt x="261" y="1"/>
                    </a:moveTo>
                    <a:lnTo>
                      <a:pt x="141" y="21"/>
                    </a:lnTo>
                    <a:lnTo>
                      <a:pt x="60" y="81"/>
                    </a:lnTo>
                    <a:lnTo>
                      <a:pt x="20" y="161"/>
                    </a:lnTo>
                    <a:lnTo>
                      <a:pt x="0" y="262"/>
                    </a:lnTo>
                    <a:lnTo>
                      <a:pt x="0" y="4279"/>
                    </a:lnTo>
                    <a:lnTo>
                      <a:pt x="20" y="4380"/>
                    </a:lnTo>
                    <a:lnTo>
                      <a:pt x="60" y="4460"/>
                    </a:lnTo>
                    <a:lnTo>
                      <a:pt x="141" y="4520"/>
                    </a:lnTo>
                    <a:lnTo>
                      <a:pt x="261" y="4540"/>
                    </a:lnTo>
                    <a:lnTo>
                      <a:pt x="362" y="4520"/>
                    </a:lnTo>
                    <a:lnTo>
                      <a:pt x="442" y="4460"/>
                    </a:lnTo>
                    <a:lnTo>
                      <a:pt x="502" y="4380"/>
                    </a:lnTo>
                    <a:lnTo>
                      <a:pt x="522" y="4279"/>
                    </a:lnTo>
                    <a:lnTo>
                      <a:pt x="522" y="262"/>
                    </a:lnTo>
                    <a:lnTo>
                      <a:pt x="502" y="161"/>
                    </a:lnTo>
                    <a:lnTo>
                      <a:pt x="442" y="81"/>
                    </a:lnTo>
                    <a:lnTo>
                      <a:pt x="362" y="21"/>
                    </a:lnTo>
                    <a:lnTo>
                      <a:pt x="261" y="1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-832525" y="3569100"/>
                <a:ext cx="1265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784" extrusionOk="0">
                    <a:moveTo>
                      <a:pt x="261" y="0"/>
                    </a:moveTo>
                    <a:lnTo>
                      <a:pt x="161" y="20"/>
                    </a:lnTo>
                    <a:lnTo>
                      <a:pt x="81" y="81"/>
                    </a:lnTo>
                    <a:lnTo>
                      <a:pt x="20" y="161"/>
                    </a:lnTo>
                    <a:lnTo>
                      <a:pt x="0" y="261"/>
                    </a:lnTo>
                    <a:lnTo>
                      <a:pt x="0" y="362"/>
                    </a:lnTo>
                    <a:lnTo>
                      <a:pt x="61" y="442"/>
                    </a:lnTo>
                    <a:lnTo>
                      <a:pt x="141" y="502"/>
                    </a:lnTo>
                    <a:lnTo>
                      <a:pt x="241" y="543"/>
                    </a:lnTo>
                    <a:lnTo>
                      <a:pt x="4781" y="784"/>
                    </a:lnTo>
                    <a:lnTo>
                      <a:pt x="4801" y="784"/>
                    </a:lnTo>
                    <a:lnTo>
                      <a:pt x="4902" y="764"/>
                    </a:lnTo>
                    <a:lnTo>
                      <a:pt x="4982" y="703"/>
                    </a:lnTo>
                    <a:lnTo>
                      <a:pt x="5042" y="623"/>
                    </a:lnTo>
                    <a:lnTo>
                      <a:pt x="5062" y="523"/>
                    </a:lnTo>
                    <a:lnTo>
                      <a:pt x="5042" y="422"/>
                    </a:lnTo>
                    <a:lnTo>
                      <a:pt x="4982" y="342"/>
                    </a:lnTo>
                    <a:lnTo>
                      <a:pt x="4902" y="282"/>
                    </a:lnTo>
                    <a:lnTo>
                      <a:pt x="4801" y="26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-693425" y="2970500"/>
                <a:ext cx="725675" cy="1067650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2706" extrusionOk="0">
                    <a:moveTo>
                      <a:pt x="11631" y="0"/>
                    </a:moveTo>
                    <a:lnTo>
                      <a:pt x="11390" y="20"/>
                    </a:lnTo>
                    <a:lnTo>
                      <a:pt x="11149" y="40"/>
                    </a:lnTo>
                    <a:lnTo>
                      <a:pt x="10908" y="101"/>
                    </a:lnTo>
                    <a:lnTo>
                      <a:pt x="10687" y="181"/>
                    </a:lnTo>
                    <a:lnTo>
                      <a:pt x="10466" y="282"/>
                    </a:lnTo>
                    <a:lnTo>
                      <a:pt x="10245" y="402"/>
                    </a:lnTo>
                    <a:lnTo>
                      <a:pt x="10044" y="523"/>
                    </a:lnTo>
                    <a:lnTo>
                      <a:pt x="9863" y="683"/>
                    </a:lnTo>
                    <a:lnTo>
                      <a:pt x="9682" y="844"/>
                    </a:lnTo>
                    <a:lnTo>
                      <a:pt x="9502" y="1005"/>
                    </a:lnTo>
                    <a:lnTo>
                      <a:pt x="9341" y="1206"/>
                    </a:lnTo>
                    <a:lnTo>
                      <a:pt x="9180" y="1386"/>
                    </a:lnTo>
                    <a:lnTo>
                      <a:pt x="9040" y="1607"/>
                    </a:lnTo>
                    <a:lnTo>
                      <a:pt x="8919" y="1808"/>
                    </a:lnTo>
                    <a:lnTo>
                      <a:pt x="8799" y="2029"/>
                    </a:lnTo>
                    <a:lnTo>
                      <a:pt x="8698" y="2270"/>
                    </a:lnTo>
                    <a:lnTo>
                      <a:pt x="8598" y="2491"/>
                    </a:lnTo>
                    <a:lnTo>
                      <a:pt x="8517" y="2732"/>
                    </a:lnTo>
                    <a:lnTo>
                      <a:pt x="8457" y="2973"/>
                    </a:lnTo>
                    <a:lnTo>
                      <a:pt x="8337" y="3455"/>
                    </a:lnTo>
                    <a:lnTo>
                      <a:pt x="8276" y="3957"/>
                    </a:lnTo>
                    <a:lnTo>
                      <a:pt x="8236" y="4460"/>
                    </a:lnTo>
                    <a:lnTo>
                      <a:pt x="8216" y="4942"/>
                    </a:lnTo>
                    <a:lnTo>
                      <a:pt x="8216" y="5444"/>
                    </a:lnTo>
                    <a:lnTo>
                      <a:pt x="8236" y="5946"/>
                    </a:lnTo>
                    <a:lnTo>
                      <a:pt x="8317" y="6950"/>
                    </a:lnTo>
                    <a:lnTo>
                      <a:pt x="8658" y="11390"/>
                    </a:lnTo>
                    <a:lnTo>
                      <a:pt x="8678" y="11611"/>
                    </a:lnTo>
                    <a:lnTo>
                      <a:pt x="8678" y="11832"/>
                    </a:lnTo>
                    <a:lnTo>
                      <a:pt x="8678" y="12053"/>
                    </a:lnTo>
                    <a:lnTo>
                      <a:pt x="8638" y="12274"/>
                    </a:lnTo>
                    <a:lnTo>
                      <a:pt x="8578" y="12495"/>
                    </a:lnTo>
                    <a:lnTo>
                      <a:pt x="8497" y="12675"/>
                    </a:lnTo>
                    <a:lnTo>
                      <a:pt x="8377" y="12836"/>
                    </a:lnTo>
                    <a:lnTo>
                      <a:pt x="8296" y="12896"/>
                    </a:lnTo>
                    <a:lnTo>
                      <a:pt x="8216" y="12957"/>
                    </a:lnTo>
                    <a:lnTo>
                      <a:pt x="8116" y="13017"/>
                    </a:lnTo>
                    <a:lnTo>
                      <a:pt x="8015" y="13057"/>
                    </a:lnTo>
                    <a:lnTo>
                      <a:pt x="7915" y="13077"/>
                    </a:lnTo>
                    <a:lnTo>
                      <a:pt x="7714" y="13077"/>
                    </a:lnTo>
                    <a:lnTo>
                      <a:pt x="7593" y="13057"/>
                    </a:lnTo>
                    <a:lnTo>
                      <a:pt x="7393" y="12977"/>
                    </a:lnTo>
                    <a:lnTo>
                      <a:pt x="7192" y="12876"/>
                    </a:lnTo>
                    <a:lnTo>
                      <a:pt x="7011" y="12736"/>
                    </a:lnTo>
                    <a:lnTo>
                      <a:pt x="6850" y="12575"/>
                    </a:lnTo>
                    <a:lnTo>
                      <a:pt x="6689" y="12414"/>
                    </a:lnTo>
                    <a:lnTo>
                      <a:pt x="6569" y="12213"/>
                    </a:lnTo>
                    <a:lnTo>
                      <a:pt x="6468" y="12033"/>
                    </a:lnTo>
                    <a:lnTo>
                      <a:pt x="6248" y="11631"/>
                    </a:lnTo>
                    <a:lnTo>
                      <a:pt x="6127" y="11430"/>
                    </a:lnTo>
                    <a:lnTo>
                      <a:pt x="6006" y="11249"/>
                    </a:lnTo>
                    <a:lnTo>
                      <a:pt x="5886" y="11068"/>
                    </a:lnTo>
                    <a:lnTo>
                      <a:pt x="5725" y="10888"/>
                    </a:lnTo>
                    <a:lnTo>
                      <a:pt x="5585" y="10767"/>
                    </a:lnTo>
                    <a:lnTo>
                      <a:pt x="5424" y="10667"/>
                    </a:lnTo>
                    <a:lnTo>
                      <a:pt x="5243" y="10566"/>
                    </a:lnTo>
                    <a:lnTo>
                      <a:pt x="5082" y="10506"/>
                    </a:lnTo>
                    <a:lnTo>
                      <a:pt x="4882" y="10446"/>
                    </a:lnTo>
                    <a:lnTo>
                      <a:pt x="4701" y="10426"/>
                    </a:lnTo>
                    <a:lnTo>
                      <a:pt x="4500" y="10405"/>
                    </a:lnTo>
                    <a:lnTo>
                      <a:pt x="4319" y="10405"/>
                    </a:lnTo>
                    <a:lnTo>
                      <a:pt x="4118" y="10426"/>
                    </a:lnTo>
                    <a:lnTo>
                      <a:pt x="3917" y="10466"/>
                    </a:lnTo>
                    <a:lnTo>
                      <a:pt x="3737" y="10506"/>
                    </a:lnTo>
                    <a:lnTo>
                      <a:pt x="3556" y="10586"/>
                    </a:lnTo>
                    <a:lnTo>
                      <a:pt x="3375" y="10667"/>
                    </a:lnTo>
                    <a:lnTo>
                      <a:pt x="3194" y="10767"/>
                    </a:lnTo>
                    <a:lnTo>
                      <a:pt x="3034" y="10867"/>
                    </a:lnTo>
                    <a:lnTo>
                      <a:pt x="2873" y="10988"/>
                    </a:lnTo>
                    <a:lnTo>
                      <a:pt x="2732" y="11129"/>
                    </a:lnTo>
                    <a:lnTo>
                      <a:pt x="2612" y="11289"/>
                    </a:lnTo>
                    <a:lnTo>
                      <a:pt x="2491" y="11430"/>
                    </a:lnTo>
                    <a:lnTo>
                      <a:pt x="2391" y="11611"/>
                    </a:lnTo>
                    <a:lnTo>
                      <a:pt x="2290" y="11771"/>
                    </a:lnTo>
                    <a:lnTo>
                      <a:pt x="2210" y="11952"/>
                    </a:lnTo>
                    <a:lnTo>
                      <a:pt x="2049" y="12314"/>
                    </a:lnTo>
                    <a:lnTo>
                      <a:pt x="1949" y="12695"/>
                    </a:lnTo>
                    <a:lnTo>
                      <a:pt x="1889" y="13097"/>
                    </a:lnTo>
                    <a:lnTo>
                      <a:pt x="1848" y="13499"/>
                    </a:lnTo>
                    <a:lnTo>
                      <a:pt x="1869" y="13901"/>
                    </a:lnTo>
                    <a:lnTo>
                      <a:pt x="1889" y="14302"/>
                    </a:lnTo>
                    <a:lnTo>
                      <a:pt x="1949" y="14704"/>
                    </a:lnTo>
                    <a:lnTo>
                      <a:pt x="2029" y="15086"/>
                    </a:lnTo>
                    <a:lnTo>
                      <a:pt x="2130" y="15467"/>
                    </a:lnTo>
                    <a:lnTo>
                      <a:pt x="2250" y="15849"/>
                    </a:lnTo>
                    <a:lnTo>
                      <a:pt x="2371" y="16231"/>
                    </a:lnTo>
                    <a:lnTo>
                      <a:pt x="2632" y="16994"/>
                    </a:lnTo>
                    <a:lnTo>
                      <a:pt x="5926" y="26194"/>
                    </a:lnTo>
                    <a:lnTo>
                      <a:pt x="6027" y="26495"/>
                    </a:lnTo>
                    <a:lnTo>
                      <a:pt x="6067" y="26656"/>
                    </a:lnTo>
                    <a:lnTo>
                      <a:pt x="6087" y="26817"/>
                    </a:lnTo>
                    <a:lnTo>
                      <a:pt x="6107" y="26977"/>
                    </a:lnTo>
                    <a:lnTo>
                      <a:pt x="6107" y="27118"/>
                    </a:lnTo>
                    <a:lnTo>
                      <a:pt x="6067" y="27279"/>
                    </a:lnTo>
                    <a:lnTo>
                      <a:pt x="6006" y="27419"/>
                    </a:lnTo>
                    <a:lnTo>
                      <a:pt x="5966" y="27520"/>
                    </a:lnTo>
                    <a:lnTo>
                      <a:pt x="5886" y="27580"/>
                    </a:lnTo>
                    <a:lnTo>
                      <a:pt x="5826" y="27660"/>
                    </a:lnTo>
                    <a:lnTo>
                      <a:pt x="5745" y="27721"/>
                    </a:lnTo>
                    <a:lnTo>
                      <a:pt x="5565" y="27801"/>
                    </a:lnTo>
                    <a:lnTo>
                      <a:pt x="5364" y="27841"/>
                    </a:lnTo>
                    <a:lnTo>
                      <a:pt x="5163" y="27841"/>
                    </a:lnTo>
                    <a:lnTo>
                      <a:pt x="4942" y="27821"/>
                    </a:lnTo>
                    <a:lnTo>
                      <a:pt x="4741" y="27761"/>
                    </a:lnTo>
                    <a:lnTo>
                      <a:pt x="4560" y="27660"/>
                    </a:lnTo>
                    <a:lnTo>
                      <a:pt x="4400" y="27540"/>
                    </a:lnTo>
                    <a:lnTo>
                      <a:pt x="4239" y="27399"/>
                    </a:lnTo>
                    <a:lnTo>
                      <a:pt x="4118" y="27239"/>
                    </a:lnTo>
                    <a:lnTo>
                      <a:pt x="3978" y="27078"/>
                    </a:lnTo>
                    <a:lnTo>
                      <a:pt x="3757" y="26716"/>
                    </a:lnTo>
                    <a:lnTo>
                      <a:pt x="3556" y="26355"/>
                    </a:lnTo>
                    <a:lnTo>
                      <a:pt x="3335" y="25993"/>
                    </a:lnTo>
                    <a:lnTo>
                      <a:pt x="3234" y="25812"/>
                    </a:lnTo>
                    <a:lnTo>
                      <a:pt x="3094" y="25632"/>
                    </a:lnTo>
                    <a:lnTo>
                      <a:pt x="2973" y="25491"/>
                    </a:lnTo>
                    <a:lnTo>
                      <a:pt x="2813" y="25350"/>
                    </a:lnTo>
                    <a:lnTo>
                      <a:pt x="2652" y="25230"/>
                    </a:lnTo>
                    <a:lnTo>
                      <a:pt x="2471" y="25129"/>
                    </a:lnTo>
                    <a:lnTo>
                      <a:pt x="2290" y="25049"/>
                    </a:lnTo>
                    <a:lnTo>
                      <a:pt x="2110" y="25009"/>
                    </a:lnTo>
                    <a:lnTo>
                      <a:pt x="1929" y="25009"/>
                    </a:lnTo>
                    <a:lnTo>
                      <a:pt x="1748" y="25029"/>
                    </a:lnTo>
                    <a:lnTo>
                      <a:pt x="1567" y="25049"/>
                    </a:lnTo>
                    <a:lnTo>
                      <a:pt x="1386" y="25109"/>
                    </a:lnTo>
                    <a:lnTo>
                      <a:pt x="1206" y="25190"/>
                    </a:lnTo>
                    <a:lnTo>
                      <a:pt x="1045" y="25290"/>
                    </a:lnTo>
                    <a:lnTo>
                      <a:pt x="884" y="25411"/>
                    </a:lnTo>
                    <a:lnTo>
                      <a:pt x="744" y="25531"/>
                    </a:lnTo>
                    <a:lnTo>
                      <a:pt x="603" y="25692"/>
                    </a:lnTo>
                    <a:lnTo>
                      <a:pt x="462" y="25832"/>
                    </a:lnTo>
                    <a:lnTo>
                      <a:pt x="362" y="26013"/>
                    </a:lnTo>
                    <a:lnTo>
                      <a:pt x="262" y="26174"/>
                    </a:lnTo>
                    <a:lnTo>
                      <a:pt x="181" y="26375"/>
                    </a:lnTo>
                    <a:lnTo>
                      <a:pt x="121" y="26556"/>
                    </a:lnTo>
                    <a:lnTo>
                      <a:pt x="81" y="26756"/>
                    </a:lnTo>
                    <a:lnTo>
                      <a:pt x="41" y="26937"/>
                    </a:lnTo>
                    <a:lnTo>
                      <a:pt x="0" y="27319"/>
                    </a:lnTo>
                    <a:lnTo>
                      <a:pt x="21" y="27721"/>
                    </a:lnTo>
                    <a:lnTo>
                      <a:pt x="61" y="28122"/>
                    </a:lnTo>
                    <a:lnTo>
                      <a:pt x="141" y="28504"/>
                    </a:lnTo>
                    <a:lnTo>
                      <a:pt x="221" y="28906"/>
                    </a:lnTo>
                    <a:lnTo>
                      <a:pt x="442" y="29669"/>
                    </a:lnTo>
                    <a:lnTo>
                      <a:pt x="965" y="31417"/>
                    </a:lnTo>
                    <a:lnTo>
                      <a:pt x="1246" y="32301"/>
                    </a:lnTo>
                    <a:lnTo>
                      <a:pt x="1527" y="33164"/>
                    </a:lnTo>
                    <a:lnTo>
                      <a:pt x="1848" y="34028"/>
                    </a:lnTo>
                    <a:lnTo>
                      <a:pt x="2170" y="34872"/>
                    </a:lnTo>
                    <a:lnTo>
                      <a:pt x="2531" y="35715"/>
                    </a:lnTo>
                    <a:lnTo>
                      <a:pt x="2913" y="36539"/>
                    </a:lnTo>
                    <a:lnTo>
                      <a:pt x="3355" y="37342"/>
                    </a:lnTo>
                    <a:lnTo>
                      <a:pt x="3817" y="38126"/>
                    </a:lnTo>
                    <a:lnTo>
                      <a:pt x="4058" y="38528"/>
                    </a:lnTo>
                    <a:lnTo>
                      <a:pt x="4319" y="38889"/>
                    </a:lnTo>
                    <a:lnTo>
                      <a:pt x="4580" y="39271"/>
                    </a:lnTo>
                    <a:lnTo>
                      <a:pt x="4862" y="39632"/>
                    </a:lnTo>
                    <a:lnTo>
                      <a:pt x="5163" y="39974"/>
                    </a:lnTo>
                    <a:lnTo>
                      <a:pt x="5444" y="40315"/>
                    </a:lnTo>
                    <a:lnTo>
                      <a:pt x="5765" y="40637"/>
                    </a:lnTo>
                    <a:lnTo>
                      <a:pt x="6087" y="40958"/>
                    </a:lnTo>
                    <a:lnTo>
                      <a:pt x="6428" y="41259"/>
                    </a:lnTo>
                    <a:lnTo>
                      <a:pt x="6770" y="41561"/>
                    </a:lnTo>
                    <a:lnTo>
                      <a:pt x="7131" y="41822"/>
                    </a:lnTo>
                    <a:lnTo>
                      <a:pt x="7493" y="42083"/>
                    </a:lnTo>
                    <a:lnTo>
                      <a:pt x="20791" y="42706"/>
                    </a:lnTo>
                    <a:lnTo>
                      <a:pt x="21895" y="41018"/>
                    </a:lnTo>
                    <a:lnTo>
                      <a:pt x="22980" y="39311"/>
                    </a:lnTo>
                    <a:lnTo>
                      <a:pt x="24045" y="37584"/>
                    </a:lnTo>
                    <a:lnTo>
                      <a:pt x="24567" y="36720"/>
                    </a:lnTo>
                    <a:lnTo>
                      <a:pt x="25069" y="35856"/>
                    </a:lnTo>
                    <a:lnTo>
                      <a:pt x="25551" y="34972"/>
                    </a:lnTo>
                    <a:lnTo>
                      <a:pt x="26033" y="34068"/>
                    </a:lnTo>
                    <a:lnTo>
                      <a:pt x="26495" y="33164"/>
                    </a:lnTo>
                    <a:lnTo>
                      <a:pt x="26937" y="32260"/>
                    </a:lnTo>
                    <a:lnTo>
                      <a:pt x="27339" y="31336"/>
                    </a:lnTo>
                    <a:lnTo>
                      <a:pt x="27741" y="30412"/>
                    </a:lnTo>
                    <a:lnTo>
                      <a:pt x="28102" y="29468"/>
                    </a:lnTo>
                    <a:lnTo>
                      <a:pt x="28444" y="28524"/>
                    </a:lnTo>
                    <a:lnTo>
                      <a:pt x="28605" y="28022"/>
                    </a:lnTo>
                    <a:lnTo>
                      <a:pt x="28745" y="27520"/>
                    </a:lnTo>
                    <a:lnTo>
                      <a:pt x="28866" y="26998"/>
                    </a:lnTo>
                    <a:lnTo>
                      <a:pt x="28966" y="26475"/>
                    </a:lnTo>
                    <a:lnTo>
                      <a:pt x="29006" y="25973"/>
                    </a:lnTo>
                    <a:lnTo>
                      <a:pt x="29026" y="25712"/>
                    </a:lnTo>
                    <a:lnTo>
                      <a:pt x="29006" y="25451"/>
                    </a:lnTo>
                    <a:lnTo>
                      <a:pt x="28986" y="25190"/>
                    </a:lnTo>
                    <a:lnTo>
                      <a:pt x="28966" y="24949"/>
                    </a:lnTo>
                    <a:lnTo>
                      <a:pt x="28906" y="24688"/>
                    </a:lnTo>
                    <a:lnTo>
                      <a:pt x="28846" y="24446"/>
                    </a:lnTo>
                    <a:lnTo>
                      <a:pt x="28745" y="24185"/>
                    </a:lnTo>
                    <a:lnTo>
                      <a:pt x="28645" y="23964"/>
                    </a:lnTo>
                    <a:lnTo>
                      <a:pt x="28504" y="23723"/>
                    </a:lnTo>
                    <a:lnTo>
                      <a:pt x="28364" y="23522"/>
                    </a:lnTo>
                    <a:lnTo>
                      <a:pt x="28183" y="23322"/>
                    </a:lnTo>
                    <a:lnTo>
                      <a:pt x="28002" y="23121"/>
                    </a:lnTo>
                    <a:lnTo>
                      <a:pt x="27801" y="22960"/>
                    </a:lnTo>
                    <a:lnTo>
                      <a:pt x="27580" y="22819"/>
                    </a:lnTo>
                    <a:lnTo>
                      <a:pt x="27359" y="22679"/>
                    </a:lnTo>
                    <a:lnTo>
                      <a:pt x="27138" y="22578"/>
                    </a:lnTo>
                    <a:lnTo>
                      <a:pt x="26897" y="22498"/>
                    </a:lnTo>
                    <a:lnTo>
                      <a:pt x="26656" y="22458"/>
                    </a:lnTo>
                    <a:lnTo>
                      <a:pt x="26415" y="22438"/>
                    </a:lnTo>
                    <a:lnTo>
                      <a:pt x="26174" y="22458"/>
                    </a:lnTo>
                    <a:lnTo>
                      <a:pt x="25933" y="22498"/>
                    </a:lnTo>
                    <a:lnTo>
                      <a:pt x="25692" y="22578"/>
                    </a:lnTo>
                    <a:lnTo>
                      <a:pt x="25431" y="22699"/>
                    </a:lnTo>
                    <a:lnTo>
                      <a:pt x="25190" y="22880"/>
                    </a:lnTo>
                    <a:lnTo>
                      <a:pt x="24969" y="23081"/>
                    </a:lnTo>
                    <a:lnTo>
                      <a:pt x="24748" y="23281"/>
                    </a:lnTo>
                    <a:lnTo>
                      <a:pt x="24346" y="23763"/>
                    </a:lnTo>
                    <a:lnTo>
                      <a:pt x="23964" y="24226"/>
                    </a:lnTo>
                    <a:lnTo>
                      <a:pt x="23743" y="24446"/>
                    </a:lnTo>
                    <a:lnTo>
                      <a:pt x="23502" y="24647"/>
                    </a:lnTo>
                    <a:lnTo>
                      <a:pt x="23261" y="24828"/>
                    </a:lnTo>
                    <a:lnTo>
                      <a:pt x="22980" y="24989"/>
                    </a:lnTo>
                    <a:lnTo>
                      <a:pt x="22719" y="25089"/>
                    </a:lnTo>
                    <a:lnTo>
                      <a:pt x="22578" y="25109"/>
                    </a:lnTo>
                    <a:lnTo>
                      <a:pt x="22418" y="25129"/>
                    </a:lnTo>
                    <a:lnTo>
                      <a:pt x="22277" y="25150"/>
                    </a:lnTo>
                    <a:lnTo>
                      <a:pt x="22136" y="25129"/>
                    </a:lnTo>
                    <a:lnTo>
                      <a:pt x="21996" y="25109"/>
                    </a:lnTo>
                    <a:lnTo>
                      <a:pt x="21855" y="25069"/>
                    </a:lnTo>
                    <a:lnTo>
                      <a:pt x="21735" y="25009"/>
                    </a:lnTo>
                    <a:lnTo>
                      <a:pt x="21614" y="24929"/>
                    </a:lnTo>
                    <a:lnTo>
                      <a:pt x="21514" y="24848"/>
                    </a:lnTo>
                    <a:lnTo>
                      <a:pt x="21413" y="24748"/>
                    </a:lnTo>
                    <a:lnTo>
                      <a:pt x="21333" y="24647"/>
                    </a:lnTo>
                    <a:lnTo>
                      <a:pt x="21253" y="24547"/>
                    </a:lnTo>
                    <a:lnTo>
                      <a:pt x="21132" y="24286"/>
                    </a:lnTo>
                    <a:lnTo>
                      <a:pt x="21052" y="24025"/>
                    </a:lnTo>
                    <a:lnTo>
                      <a:pt x="20992" y="23743"/>
                    </a:lnTo>
                    <a:lnTo>
                      <a:pt x="20971" y="23442"/>
                    </a:lnTo>
                    <a:lnTo>
                      <a:pt x="21012" y="23161"/>
                    </a:lnTo>
                    <a:lnTo>
                      <a:pt x="21072" y="22900"/>
                    </a:lnTo>
                    <a:lnTo>
                      <a:pt x="21152" y="22619"/>
                    </a:lnTo>
                    <a:lnTo>
                      <a:pt x="21253" y="22357"/>
                    </a:lnTo>
                    <a:lnTo>
                      <a:pt x="21373" y="22116"/>
                    </a:lnTo>
                    <a:lnTo>
                      <a:pt x="21654" y="21614"/>
                    </a:lnTo>
                    <a:lnTo>
                      <a:pt x="21936" y="21132"/>
                    </a:lnTo>
                    <a:lnTo>
                      <a:pt x="22257" y="20529"/>
                    </a:lnTo>
                    <a:lnTo>
                      <a:pt x="22558" y="19927"/>
                    </a:lnTo>
                    <a:lnTo>
                      <a:pt x="22840" y="19304"/>
                    </a:lnTo>
                    <a:lnTo>
                      <a:pt x="23101" y="18661"/>
                    </a:lnTo>
                    <a:lnTo>
                      <a:pt x="23322" y="18019"/>
                    </a:lnTo>
                    <a:lnTo>
                      <a:pt x="23543" y="17376"/>
                    </a:lnTo>
                    <a:lnTo>
                      <a:pt x="23703" y="16713"/>
                    </a:lnTo>
                    <a:lnTo>
                      <a:pt x="23864" y="16050"/>
                    </a:lnTo>
                    <a:lnTo>
                      <a:pt x="23944" y="15608"/>
                    </a:lnTo>
                    <a:lnTo>
                      <a:pt x="24005" y="15166"/>
                    </a:lnTo>
                    <a:lnTo>
                      <a:pt x="24045" y="14724"/>
                    </a:lnTo>
                    <a:lnTo>
                      <a:pt x="24065" y="14282"/>
                    </a:lnTo>
                    <a:lnTo>
                      <a:pt x="24025" y="13860"/>
                    </a:lnTo>
                    <a:lnTo>
                      <a:pt x="23964" y="13419"/>
                    </a:lnTo>
                    <a:lnTo>
                      <a:pt x="23924" y="13218"/>
                    </a:lnTo>
                    <a:lnTo>
                      <a:pt x="23864" y="12997"/>
                    </a:lnTo>
                    <a:lnTo>
                      <a:pt x="23784" y="12796"/>
                    </a:lnTo>
                    <a:lnTo>
                      <a:pt x="23703" y="12595"/>
                    </a:lnTo>
                    <a:lnTo>
                      <a:pt x="23583" y="12414"/>
                    </a:lnTo>
                    <a:lnTo>
                      <a:pt x="23462" y="12233"/>
                    </a:lnTo>
                    <a:lnTo>
                      <a:pt x="23322" y="12053"/>
                    </a:lnTo>
                    <a:lnTo>
                      <a:pt x="23181" y="11892"/>
                    </a:lnTo>
                    <a:lnTo>
                      <a:pt x="23020" y="11731"/>
                    </a:lnTo>
                    <a:lnTo>
                      <a:pt x="22840" y="11611"/>
                    </a:lnTo>
                    <a:lnTo>
                      <a:pt x="22659" y="11490"/>
                    </a:lnTo>
                    <a:lnTo>
                      <a:pt x="22478" y="11390"/>
                    </a:lnTo>
                    <a:lnTo>
                      <a:pt x="22277" y="11289"/>
                    </a:lnTo>
                    <a:lnTo>
                      <a:pt x="22076" y="11229"/>
                    </a:lnTo>
                    <a:lnTo>
                      <a:pt x="21855" y="11189"/>
                    </a:lnTo>
                    <a:lnTo>
                      <a:pt x="21654" y="11169"/>
                    </a:lnTo>
                    <a:lnTo>
                      <a:pt x="21454" y="11169"/>
                    </a:lnTo>
                    <a:lnTo>
                      <a:pt x="21253" y="11209"/>
                    </a:lnTo>
                    <a:lnTo>
                      <a:pt x="21052" y="11249"/>
                    </a:lnTo>
                    <a:lnTo>
                      <a:pt x="20851" y="11329"/>
                    </a:lnTo>
                    <a:lnTo>
                      <a:pt x="20610" y="11470"/>
                    </a:lnTo>
                    <a:lnTo>
                      <a:pt x="20409" y="11651"/>
                    </a:lnTo>
                    <a:lnTo>
                      <a:pt x="20208" y="11832"/>
                    </a:lnTo>
                    <a:lnTo>
                      <a:pt x="20027" y="12033"/>
                    </a:lnTo>
                    <a:lnTo>
                      <a:pt x="19686" y="12474"/>
                    </a:lnTo>
                    <a:lnTo>
                      <a:pt x="19364" y="12916"/>
                    </a:lnTo>
                    <a:lnTo>
                      <a:pt x="19164" y="13137"/>
                    </a:lnTo>
                    <a:lnTo>
                      <a:pt x="18963" y="13338"/>
                    </a:lnTo>
                    <a:lnTo>
                      <a:pt x="18742" y="13499"/>
                    </a:lnTo>
                    <a:lnTo>
                      <a:pt x="18501" y="13640"/>
                    </a:lnTo>
                    <a:lnTo>
                      <a:pt x="18260" y="13740"/>
                    </a:lnTo>
                    <a:lnTo>
                      <a:pt x="18119" y="13780"/>
                    </a:lnTo>
                    <a:lnTo>
                      <a:pt x="17999" y="13800"/>
                    </a:lnTo>
                    <a:lnTo>
                      <a:pt x="17737" y="13800"/>
                    </a:lnTo>
                    <a:lnTo>
                      <a:pt x="17617" y="13780"/>
                    </a:lnTo>
                    <a:lnTo>
                      <a:pt x="17476" y="13720"/>
                    </a:lnTo>
                    <a:lnTo>
                      <a:pt x="17336" y="13660"/>
                    </a:lnTo>
                    <a:lnTo>
                      <a:pt x="17195" y="13559"/>
                    </a:lnTo>
                    <a:lnTo>
                      <a:pt x="17075" y="13439"/>
                    </a:lnTo>
                    <a:lnTo>
                      <a:pt x="16974" y="13318"/>
                    </a:lnTo>
                    <a:lnTo>
                      <a:pt x="16894" y="13178"/>
                    </a:lnTo>
                    <a:lnTo>
                      <a:pt x="16833" y="13017"/>
                    </a:lnTo>
                    <a:lnTo>
                      <a:pt x="16773" y="12836"/>
                    </a:lnTo>
                    <a:lnTo>
                      <a:pt x="16733" y="12675"/>
                    </a:lnTo>
                    <a:lnTo>
                      <a:pt x="16673" y="12294"/>
                    </a:lnTo>
                    <a:lnTo>
                      <a:pt x="16673" y="11912"/>
                    </a:lnTo>
                    <a:lnTo>
                      <a:pt x="16673" y="11530"/>
                    </a:lnTo>
                    <a:lnTo>
                      <a:pt x="16713" y="11149"/>
                    </a:lnTo>
                    <a:lnTo>
                      <a:pt x="16773" y="10345"/>
                    </a:lnTo>
                    <a:lnTo>
                      <a:pt x="16793" y="9542"/>
                    </a:lnTo>
                    <a:lnTo>
                      <a:pt x="16773" y="8718"/>
                    </a:lnTo>
                    <a:lnTo>
                      <a:pt x="16733" y="7915"/>
                    </a:lnTo>
                    <a:lnTo>
                      <a:pt x="16653" y="7111"/>
                    </a:lnTo>
                    <a:lnTo>
                      <a:pt x="16532" y="6308"/>
                    </a:lnTo>
                    <a:lnTo>
                      <a:pt x="16371" y="5524"/>
                    </a:lnTo>
                    <a:lnTo>
                      <a:pt x="16171" y="4741"/>
                    </a:lnTo>
                    <a:lnTo>
                      <a:pt x="16050" y="4259"/>
                    </a:lnTo>
                    <a:lnTo>
                      <a:pt x="15889" y="3777"/>
                    </a:lnTo>
                    <a:lnTo>
                      <a:pt x="15709" y="3315"/>
                    </a:lnTo>
                    <a:lnTo>
                      <a:pt x="15508" y="2873"/>
                    </a:lnTo>
                    <a:lnTo>
                      <a:pt x="15287" y="2431"/>
                    </a:lnTo>
                    <a:lnTo>
                      <a:pt x="15046" y="2009"/>
                    </a:lnTo>
                    <a:lnTo>
                      <a:pt x="14744" y="1627"/>
                    </a:lnTo>
                    <a:lnTo>
                      <a:pt x="14423" y="1246"/>
                    </a:lnTo>
                    <a:lnTo>
                      <a:pt x="14262" y="1085"/>
                    </a:lnTo>
                    <a:lnTo>
                      <a:pt x="14082" y="904"/>
                    </a:lnTo>
                    <a:lnTo>
                      <a:pt x="13881" y="764"/>
                    </a:lnTo>
                    <a:lnTo>
                      <a:pt x="13680" y="623"/>
                    </a:lnTo>
                    <a:lnTo>
                      <a:pt x="13459" y="502"/>
                    </a:lnTo>
                    <a:lnTo>
                      <a:pt x="13258" y="382"/>
                    </a:lnTo>
                    <a:lnTo>
                      <a:pt x="13037" y="282"/>
                    </a:lnTo>
                    <a:lnTo>
                      <a:pt x="12796" y="181"/>
                    </a:lnTo>
                    <a:lnTo>
                      <a:pt x="12575" y="121"/>
                    </a:lnTo>
                    <a:lnTo>
                      <a:pt x="12334" y="61"/>
                    </a:lnTo>
                    <a:lnTo>
                      <a:pt x="12093" y="20"/>
                    </a:lnTo>
                    <a:lnTo>
                      <a:pt x="11872" y="0"/>
                    </a:lnTo>
                    <a:close/>
                  </a:path>
                </a:pathLst>
              </a:custGeom>
              <a:solidFill>
                <a:srgbClr val="5EBE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-382575" y="3039300"/>
                <a:ext cx="13575" cy="995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39834" extrusionOk="0">
                    <a:moveTo>
                      <a:pt x="282" y="0"/>
                    </a:moveTo>
                    <a:lnTo>
                      <a:pt x="161" y="20"/>
                    </a:lnTo>
                    <a:lnTo>
                      <a:pt x="81" y="81"/>
                    </a:lnTo>
                    <a:lnTo>
                      <a:pt x="41" y="161"/>
                    </a:lnTo>
                    <a:lnTo>
                      <a:pt x="0" y="261"/>
                    </a:lnTo>
                    <a:lnTo>
                      <a:pt x="0" y="39572"/>
                    </a:lnTo>
                    <a:lnTo>
                      <a:pt x="41" y="39673"/>
                    </a:lnTo>
                    <a:lnTo>
                      <a:pt x="81" y="39773"/>
                    </a:lnTo>
                    <a:lnTo>
                      <a:pt x="161" y="39813"/>
                    </a:lnTo>
                    <a:lnTo>
                      <a:pt x="282" y="39833"/>
                    </a:lnTo>
                    <a:lnTo>
                      <a:pt x="382" y="39813"/>
                    </a:lnTo>
                    <a:lnTo>
                      <a:pt x="462" y="39773"/>
                    </a:lnTo>
                    <a:lnTo>
                      <a:pt x="523" y="39673"/>
                    </a:lnTo>
                    <a:lnTo>
                      <a:pt x="543" y="39572"/>
                    </a:lnTo>
                    <a:lnTo>
                      <a:pt x="543" y="261"/>
                    </a:lnTo>
                    <a:lnTo>
                      <a:pt x="523" y="161"/>
                    </a:lnTo>
                    <a:lnTo>
                      <a:pt x="462" y="81"/>
                    </a:lnTo>
                    <a:lnTo>
                      <a:pt x="382" y="2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-572400" y="3324525"/>
                <a:ext cx="431900" cy="2641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0567" extrusionOk="0">
                    <a:moveTo>
                      <a:pt x="282" y="1"/>
                    </a:moveTo>
                    <a:lnTo>
                      <a:pt x="181" y="21"/>
                    </a:lnTo>
                    <a:lnTo>
                      <a:pt x="101" y="61"/>
                    </a:lnTo>
                    <a:lnTo>
                      <a:pt x="21" y="141"/>
                    </a:lnTo>
                    <a:lnTo>
                      <a:pt x="0" y="242"/>
                    </a:lnTo>
                    <a:lnTo>
                      <a:pt x="0" y="342"/>
                    </a:lnTo>
                    <a:lnTo>
                      <a:pt x="41" y="423"/>
                    </a:lnTo>
                    <a:lnTo>
                      <a:pt x="7654" y="10466"/>
                    </a:lnTo>
                    <a:lnTo>
                      <a:pt x="7694" y="10506"/>
                    </a:lnTo>
                    <a:lnTo>
                      <a:pt x="7734" y="10527"/>
                    </a:lnTo>
                    <a:lnTo>
                      <a:pt x="7794" y="10547"/>
                    </a:lnTo>
                    <a:lnTo>
                      <a:pt x="7855" y="10567"/>
                    </a:lnTo>
                    <a:lnTo>
                      <a:pt x="7875" y="10567"/>
                    </a:lnTo>
                    <a:lnTo>
                      <a:pt x="7975" y="10547"/>
                    </a:lnTo>
                    <a:lnTo>
                      <a:pt x="8055" y="10486"/>
                    </a:lnTo>
                    <a:lnTo>
                      <a:pt x="17215" y="443"/>
                    </a:lnTo>
                    <a:lnTo>
                      <a:pt x="17275" y="362"/>
                    </a:lnTo>
                    <a:lnTo>
                      <a:pt x="17275" y="262"/>
                    </a:lnTo>
                    <a:lnTo>
                      <a:pt x="17255" y="161"/>
                    </a:lnTo>
                    <a:lnTo>
                      <a:pt x="17195" y="81"/>
                    </a:lnTo>
                    <a:lnTo>
                      <a:pt x="17115" y="21"/>
                    </a:lnTo>
                    <a:lnTo>
                      <a:pt x="17014" y="1"/>
                    </a:lnTo>
                    <a:lnTo>
                      <a:pt x="16914" y="21"/>
                    </a:lnTo>
                    <a:lnTo>
                      <a:pt x="16833" y="101"/>
                    </a:lnTo>
                    <a:lnTo>
                      <a:pt x="7875" y="9884"/>
                    </a:lnTo>
                    <a:lnTo>
                      <a:pt x="462" y="101"/>
                    </a:lnTo>
                    <a:lnTo>
                      <a:pt x="382" y="41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-642200" y="3609775"/>
                <a:ext cx="627250" cy="399250"/>
              </a:xfrm>
              <a:custGeom>
                <a:avLst/>
                <a:gdLst/>
                <a:ahLst/>
                <a:cxnLst/>
                <a:rect l="l" t="t" r="r" b="b"/>
                <a:pathLst>
                  <a:path w="25090" h="15970" extrusionOk="0">
                    <a:moveTo>
                      <a:pt x="24808" y="0"/>
                    </a:moveTo>
                    <a:lnTo>
                      <a:pt x="24708" y="20"/>
                    </a:lnTo>
                    <a:lnTo>
                      <a:pt x="24627" y="81"/>
                    </a:lnTo>
                    <a:lnTo>
                      <a:pt x="10667" y="15307"/>
                    </a:lnTo>
                    <a:lnTo>
                      <a:pt x="462" y="2069"/>
                    </a:lnTo>
                    <a:lnTo>
                      <a:pt x="382" y="2009"/>
                    </a:lnTo>
                    <a:lnTo>
                      <a:pt x="282" y="1969"/>
                    </a:lnTo>
                    <a:lnTo>
                      <a:pt x="181" y="1989"/>
                    </a:lnTo>
                    <a:lnTo>
                      <a:pt x="101" y="2029"/>
                    </a:lnTo>
                    <a:lnTo>
                      <a:pt x="20" y="2110"/>
                    </a:lnTo>
                    <a:lnTo>
                      <a:pt x="0" y="2210"/>
                    </a:lnTo>
                    <a:lnTo>
                      <a:pt x="0" y="2310"/>
                    </a:lnTo>
                    <a:lnTo>
                      <a:pt x="40" y="2391"/>
                    </a:lnTo>
                    <a:lnTo>
                      <a:pt x="10446" y="15869"/>
                    </a:lnTo>
                    <a:lnTo>
                      <a:pt x="10486" y="15909"/>
                    </a:lnTo>
                    <a:lnTo>
                      <a:pt x="10546" y="15950"/>
                    </a:lnTo>
                    <a:lnTo>
                      <a:pt x="10586" y="15970"/>
                    </a:lnTo>
                    <a:lnTo>
                      <a:pt x="10667" y="15970"/>
                    </a:lnTo>
                    <a:lnTo>
                      <a:pt x="10767" y="15950"/>
                    </a:lnTo>
                    <a:lnTo>
                      <a:pt x="10847" y="15889"/>
                    </a:lnTo>
                    <a:lnTo>
                      <a:pt x="25009" y="442"/>
                    </a:lnTo>
                    <a:lnTo>
                      <a:pt x="25069" y="362"/>
                    </a:lnTo>
                    <a:lnTo>
                      <a:pt x="25089" y="261"/>
                    </a:lnTo>
                    <a:lnTo>
                      <a:pt x="25069" y="161"/>
                    </a:lnTo>
                    <a:lnTo>
                      <a:pt x="24989" y="81"/>
                    </a:lnTo>
                    <a:lnTo>
                      <a:pt x="24908" y="20"/>
                    </a:lnTo>
                    <a:lnTo>
                      <a:pt x="24808" y="0"/>
                    </a:lnTo>
                    <a:close/>
                  </a:path>
                </a:pathLst>
              </a:custGeom>
              <a:solidFill>
                <a:srgbClr val="429A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-699950" y="3976875"/>
                <a:ext cx="690525" cy="786925"/>
              </a:xfrm>
              <a:custGeom>
                <a:avLst/>
                <a:gdLst/>
                <a:ahLst/>
                <a:cxnLst/>
                <a:rect l="l" t="t" r="r" b="b"/>
                <a:pathLst>
                  <a:path w="27621" h="31477" extrusionOk="0">
                    <a:moveTo>
                      <a:pt x="0" y="0"/>
                    </a:moveTo>
                    <a:lnTo>
                      <a:pt x="5966" y="31477"/>
                    </a:lnTo>
                    <a:lnTo>
                      <a:pt x="21775" y="31477"/>
                    </a:lnTo>
                    <a:lnTo>
                      <a:pt x="27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0762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7"/>
          <p:cNvSpPr txBox="1">
            <a:spLocks noGrp="1"/>
          </p:cNvSpPr>
          <p:nvPr>
            <p:ph type="title"/>
          </p:nvPr>
        </p:nvSpPr>
        <p:spPr>
          <a:xfrm>
            <a:off x="720000" y="511025"/>
            <a:ext cx="770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897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612648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Didact Gothic"/>
              <a:buNone/>
              <a:defRPr sz="3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Bebas Neue"/>
              <a:buNone/>
              <a:defRPr sz="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●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○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■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●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○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■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●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○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Medium"/>
              <a:buChar char="■"/>
              <a:defRPr sz="1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88549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colab.research.google.com/drive/1UksCqpTcogYzcjz4sbyz9HRjHFt_AYuq?usp=sharing" TargetMode="Externa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cce.org/2017/12/05/first-look-google-data-studio/" TargetMode="External"/><Relationship Id="rId3" Type="http://schemas.openxmlformats.org/officeDocument/2006/relationships/image" Target="../media/image46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du.hellobi.com/article/730" TargetMode="External"/><Relationship Id="rId5" Type="http://schemas.openxmlformats.org/officeDocument/2006/relationships/image" Target="../media/image47.jpeg"/><Relationship Id="rId4" Type="http://schemas.openxmlformats.org/officeDocument/2006/relationships/hyperlink" Target="https://www.flickr.com/photos/141573413@N04/4142569352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92923" y="2035650"/>
            <a:ext cx="41046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rPr>
              <a:t>DE DATA SCIENCE</a:t>
            </a:r>
          </a:p>
        </p:txBody>
      </p:sp>
      <p:sp>
        <p:nvSpPr>
          <p:cNvPr id="61" name="Google Shape;61;p14"/>
          <p:cNvSpPr txBox="1"/>
          <p:nvPr/>
        </p:nvSpPr>
        <p:spPr>
          <a:xfrm>
            <a:off x="892934" y="3313456"/>
            <a:ext cx="5340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Ing. Virginia Marich</a:t>
            </a:r>
            <a:endParaRPr sz="1600">
              <a:solidFill>
                <a:srgbClr val="353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47425" y="1490000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 1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76942" y="1754608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¿Qué son los datos?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¿Qué tipos de datos hay y cómo los obtengo?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Ciclo de vida de los datos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80D26C32-1E67-B5FD-3FFA-E9F434E8A7FC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7824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¿Qué </a:t>
            </a:r>
            <a:r>
              <a:rPr lang="es-AR" dirty="0">
                <a:solidFill>
                  <a:srgbClr val="1246B0"/>
                </a:solidFill>
                <a:sym typeface="Raleway SemiBold"/>
              </a:rPr>
              <a:t>tipos de datos </a:t>
            </a:r>
            <a:r>
              <a:rPr lang="es-AR" dirty="0">
                <a:sym typeface="Raleway SemiBold"/>
              </a:rPr>
              <a:t>hay?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BEC2588E-87F5-2545-04B8-31604746D455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E9604429-2518-4DCD-A038-A39405EE1EDC}"/>
              </a:ext>
            </a:extLst>
          </p:cNvPr>
          <p:cNvSpPr/>
          <p:nvPr/>
        </p:nvSpPr>
        <p:spPr>
          <a:xfrm>
            <a:off x="1567543" y="772886"/>
            <a:ext cx="2213480" cy="10885"/>
          </a:xfrm>
          <a:custGeom>
            <a:avLst/>
            <a:gdLst>
              <a:gd name="connsiteX0" fmla="*/ 0 w 2213480"/>
              <a:gd name="connsiteY0" fmla="*/ 0 h 10885"/>
              <a:gd name="connsiteX1" fmla="*/ 493776 w 2213480"/>
              <a:gd name="connsiteY1" fmla="*/ 2612 h 10885"/>
              <a:gd name="connsiteX2" fmla="*/ 987552 w 2213480"/>
              <a:gd name="connsiteY2" fmla="*/ 5225 h 10885"/>
              <a:gd name="connsiteX3" fmla="*/ 1481328 w 2213480"/>
              <a:gd name="connsiteY3" fmla="*/ 7837 h 10885"/>
              <a:gd name="connsiteX4" fmla="*/ 2057400 w 2213480"/>
              <a:gd name="connsiteY4" fmla="*/ 10885 h 10885"/>
              <a:gd name="connsiteX5" fmla="*/ 2068286 w 2213480"/>
              <a:gd name="connsiteY5" fmla="*/ 0 h 10885"/>
              <a:gd name="connsiteX6" fmla="*/ 2068286 w 2213480"/>
              <a:gd name="connsiteY6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3480" h="10885" extrusionOk="0">
                <a:moveTo>
                  <a:pt x="0" y="0"/>
                </a:moveTo>
                <a:cubicBezTo>
                  <a:pt x="115078" y="-58333"/>
                  <a:pt x="350375" y="39617"/>
                  <a:pt x="493776" y="2612"/>
                </a:cubicBezTo>
                <a:cubicBezTo>
                  <a:pt x="637177" y="-34393"/>
                  <a:pt x="883561" y="6616"/>
                  <a:pt x="987552" y="5225"/>
                </a:cubicBezTo>
                <a:cubicBezTo>
                  <a:pt x="1091543" y="3834"/>
                  <a:pt x="1291874" y="32895"/>
                  <a:pt x="1481328" y="7837"/>
                </a:cubicBezTo>
                <a:cubicBezTo>
                  <a:pt x="1670782" y="-17220"/>
                  <a:pt x="1793787" y="60681"/>
                  <a:pt x="2057400" y="10885"/>
                </a:cubicBezTo>
                <a:cubicBezTo>
                  <a:pt x="2402113" y="10885"/>
                  <a:pt x="2068287" y="1"/>
                  <a:pt x="2068286" y="0"/>
                </a:cubicBezTo>
                <a:lnTo>
                  <a:pt x="2068286" y="0"/>
                </a:lnTo>
              </a:path>
            </a:pathLst>
          </a:custGeom>
          <a:noFill/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2117008809">
                  <a:custGeom>
                    <a:avLst/>
                    <a:gdLst>
                      <a:gd name="connsiteX0" fmla="*/ 0 w 2213480"/>
                      <a:gd name="connsiteY0" fmla="*/ 0 h 10885"/>
                      <a:gd name="connsiteX1" fmla="*/ 2057400 w 2213480"/>
                      <a:gd name="connsiteY1" fmla="*/ 10885 h 10885"/>
                      <a:gd name="connsiteX2" fmla="*/ 2068286 w 2213480"/>
                      <a:gd name="connsiteY2" fmla="*/ 0 h 10885"/>
                      <a:gd name="connsiteX3" fmla="*/ 2068286 w 2213480"/>
                      <a:gd name="connsiteY3" fmla="*/ 0 h 10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13480" h="10885">
                        <a:moveTo>
                          <a:pt x="0" y="0"/>
                        </a:moveTo>
                        <a:lnTo>
                          <a:pt x="2057400" y="10885"/>
                        </a:lnTo>
                        <a:cubicBezTo>
                          <a:pt x="2402114" y="10885"/>
                          <a:pt x="2068286" y="0"/>
                          <a:pt x="2068286" y="0"/>
                        </a:cubicBezTo>
                        <a:lnTo>
                          <a:pt x="20682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AE51CE-A468-6E33-1CA3-1E893877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4" y="1021745"/>
            <a:ext cx="7759700" cy="3640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¿Qué </a:t>
            </a:r>
            <a:r>
              <a:rPr lang="es-AR" dirty="0">
                <a:solidFill>
                  <a:srgbClr val="1246B0"/>
                </a:solidFill>
                <a:sym typeface="Raleway SemiBold"/>
              </a:rPr>
              <a:t>tipos de datos </a:t>
            </a:r>
            <a:r>
              <a:rPr lang="es-AR" dirty="0">
                <a:sym typeface="Raleway SemiBold"/>
              </a:rPr>
              <a:t>hay?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BEC2588E-87F5-2545-04B8-31604746D455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E9604429-2518-4DCD-A038-A39405EE1EDC}"/>
              </a:ext>
            </a:extLst>
          </p:cNvPr>
          <p:cNvSpPr/>
          <p:nvPr/>
        </p:nvSpPr>
        <p:spPr>
          <a:xfrm>
            <a:off x="1567543" y="772886"/>
            <a:ext cx="2213480" cy="10885"/>
          </a:xfrm>
          <a:custGeom>
            <a:avLst/>
            <a:gdLst>
              <a:gd name="connsiteX0" fmla="*/ 0 w 2213480"/>
              <a:gd name="connsiteY0" fmla="*/ 0 h 10885"/>
              <a:gd name="connsiteX1" fmla="*/ 493776 w 2213480"/>
              <a:gd name="connsiteY1" fmla="*/ 2612 h 10885"/>
              <a:gd name="connsiteX2" fmla="*/ 987552 w 2213480"/>
              <a:gd name="connsiteY2" fmla="*/ 5225 h 10885"/>
              <a:gd name="connsiteX3" fmla="*/ 1481328 w 2213480"/>
              <a:gd name="connsiteY3" fmla="*/ 7837 h 10885"/>
              <a:gd name="connsiteX4" fmla="*/ 2057400 w 2213480"/>
              <a:gd name="connsiteY4" fmla="*/ 10885 h 10885"/>
              <a:gd name="connsiteX5" fmla="*/ 2068286 w 2213480"/>
              <a:gd name="connsiteY5" fmla="*/ 0 h 10885"/>
              <a:gd name="connsiteX6" fmla="*/ 2068286 w 2213480"/>
              <a:gd name="connsiteY6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3480" h="10885" extrusionOk="0">
                <a:moveTo>
                  <a:pt x="0" y="0"/>
                </a:moveTo>
                <a:cubicBezTo>
                  <a:pt x="115078" y="-58333"/>
                  <a:pt x="350375" y="39617"/>
                  <a:pt x="493776" y="2612"/>
                </a:cubicBezTo>
                <a:cubicBezTo>
                  <a:pt x="637177" y="-34393"/>
                  <a:pt x="883561" y="6616"/>
                  <a:pt x="987552" y="5225"/>
                </a:cubicBezTo>
                <a:cubicBezTo>
                  <a:pt x="1091543" y="3834"/>
                  <a:pt x="1291874" y="32895"/>
                  <a:pt x="1481328" y="7837"/>
                </a:cubicBezTo>
                <a:cubicBezTo>
                  <a:pt x="1670782" y="-17220"/>
                  <a:pt x="1793787" y="60681"/>
                  <a:pt x="2057400" y="10885"/>
                </a:cubicBezTo>
                <a:cubicBezTo>
                  <a:pt x="2402113" y="10885"/>
                  <a:pt x="2068287" y="1"/>
                  <a:pt x="2068286" y="0"/>
                </a:cubicBezTo>
                <a:lnTo>
                  <a:pt x="2068286" y="0"/>
                </a:lnTo>
              </a:path>
            </a:pathLst>
          </a:custGeom>
          <a:noFill/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2117008809">
                  <a:custGeom>
                    <a:avLst/>
                    <a:gdLst>
                      <a:gd name="connsiteX0" fmla="*/ 0 w 2213480"/>
                      <a:gd name="connsiteY0" fmla="*/ 0 h 10885"/>
                      <a:gd name="connsiteX1" fmla="*/ 2057400 w 2213480"/>
                      <a:gd name="connsiteY1" fmla="*/ 10885 h 10885"/>
                      <a:gd name="connsiteX2" fmla="*/ 2068286 w 2213480"/>
                      <a:gd name="connsiteY2" fmla="*/ 0 h 10885"/>
                      <a:gd name="connsiteX3" fmla="*/ 2068286 w 2213480"/>
                      <a:gd name="connsiteY3" fmla="*/ 0 h 10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13480" h="10885">
                        <a:moveTo>
                          <a:pt x="0" y="0"/>
                        </a:moveTo>
                        <a:lnTo>
                          <a:pt x="2057400" y="10885"/>
                        </a:lnTo>
                        <a:cubicBezTo>
                          <a:pt x="2402114" y="10885"/>
                          <a:pt x="2068286" y="0"/>
                          <a:pt x="2068286" y="0"/>
                        </a:cubicBezTo>
                        <a:lnTo>
                          <a:pt x="20682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1B165C1-1107-1E02-873D-FD16964908B9}"/>
              </a:ext>
            </a:extLst>
          </p:cNvPr>
          <p:cNvGrpSpPr/>
          <p:nvPr/>
        </p:nvGrpSpPr>
        <p:grpSpPr>
          <a:xfrm>
            <a:off x="1312932" y="1888383"/>
            <a:ext cx="4047665" cy="1703885"/>
            <a:chOff x="755738" y="1581169"/>
            <a:chExt cx="4047665" cy="170388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2DD29B8E-12D3-B8E0-AC89-0FB857BAC4CA}"/>
                </a:ext>
              </a:extLst>
            </p:cNvPr>
            <p:cNvSpPr/>
            <p:nvPr/>
          </p:nvSpPr>
          <p:spPr>
            <a:xfrm>
              <a:off x="782184" y="1599859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5FC48ECD-6E43-5462-45D9-DF9E223259B9}"/>
                </a:ext>
              </a:extLst>
            </p:cNvPr>
            <p:cNvSpPr/>
            <p:nvPr/>
          </p:nvSpPr>
          <p:spPr>
            <a:xfrm>
              <a:off x="782184" y="2177435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C94E1A55-291C-78FB-38CA-C9811322D675}"/>
                </a:ext>
              </a:extLst>
            </p:cNvPr>
            <p:cNvSpPr/>
            <p:nvPr/>
          </p:nvSpPr>
          <p:spPr>
            <a:xfrm>
              <a:off x="782184" y="2801275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 descr="Insignia 3 con relleno sólido">
              <a:extLst>
                <a:ext uri="{FF2B5EF4-FFF2-40B4-BE49-F238E27FC236}">
                  <a16:creationId xmlns:a16="http://schemas.microsoft.com/office/drawing/2014/main" id="{555E4C7B-B242-2FC8-8E58-B2ECA088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7702" y="2769353"/>
              <a:ext cx="515701" cy="515701"/>
            </a:xfrm>
            <a:prstGeom prst="rect">
              <a:avLst/>
            </a:prstGeom>
          </p:spPr>
        </p:pic>
        <p:pic>
          <p:nvPicPr>
            <p:cNvPr id="11" name="Gráfico 10" descr="Insignia con relleno sólido">
              <a:extLst>
                <a:ext uri="{FF2B5EF4-FFF2-40B4-BE49-F238E27FC236}">
                  <a16:creationId xmlns:a16="http://schemas.microsoft.com/office/drawing/2014/main" id="{A9CFC400-08A7-6A0F-0557-BE851601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5738" y="2159070"/>
              <a:ext cx="515700" cy="515700"/>
            </a:xfrm>
            <a:prstGeom prst="rect">
              <a:avLst/>
            </a:prstGeom>
          </p:spPr>
        </p:pic>
        <p:pic>
          <p:nvPicPr>
            <p:cNvPr id="13" name="Gráfico 12" descr="Insignia 1 con relleno sólido">
              <a:extLst>
                <a:ext uri="{FF2B5EF4-FFF2-40B4-BE49-F238E27FC236}">
                  <a16:creationId xmlns:a16="http://schemas.microsoft.com/office/drawing/2014/main" id="{162F7E7A-B092-E01A-FA6A-F0B8C14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96723" y="1581169"/>
              <a:ext cx="497661" cy="497661"/>
            </a:xfrm>
            <a:prstGeom prst="rect">
              <a:avLst/>
            </a:prstGeom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0F42833-E88B-08CB-5C14-524698A1229C}"/>
              </a:ext>
            </a:extLst>
          </p:cNvPr>
          <p:cNvSpPr txBox="1"/>
          <p:nvPr/>
        </p:nvSpPr>
        <p:spPr>
          <a:xfrm>
            <a:off x="3083458" y="1141198"/>
            <a:ext cx="3691845" cy="369332"/>
          </a:xfrm>
          <a:prstGeom prst="rect">
            <a:avLst/>
          </a:prstGeom>
          <a:solidFill>
            <a:srgbClr val="E9EAEC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DATOS ESTRUCTURADOS</a:t>
            </a:r>
          </a:p>
        </p:txBody>
      </p:sp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CF333EA6-BD06-C2BC-81BB-DBE0BE6253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442" y="2778026"/>
            <a:ext cx="2279851" cy="17098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8F6069E-9A06-4C5F-672F-00B15FD00A09}"/>
              </a:ext>
            </a:extLst>
          </p:cNvPr>
          <p:cNvSpPr txBox="1"/>
          <p:nvPr/>
        </p:nvSpPr>
        <p:spPr>
          <a:xfrm>
            <a:off x="1467746" y="1992669"/>
            <a:ext cx="32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Tienen un formato estándar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E8A0577-AA28-AB2D-F285-FBE3C746C78E}"/>
              </a:ext>
            </a:extLst>
          </p:cNvPr>
          <p:cNvSpPr txBox="1"/>
          <p:nvPr/>
        </p:nvSpPr>
        <p:spPr>
          <a:xfrm>
            <a:off x="1828632" y="2558428"/>
            <a:ext cx="32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Tienen un orden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CF74E2F-21D8-D5FC-5EF6-FF6BAB988541}"/>
              </a:ext>
            </a:extLst>
          </p:cNvPr>
          <p:cNvSpPr txBox="1"/>
          <p:nvPr/>
        </p:nvSpPr>
        <p:spPr>
          <a:xfrm>
            <a:off x="1476426" y="3177877"/>
            <a:ext cx="32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de fácil acceso</a:t>
            </a:r>
          </a:p>
        </p:txBody>
      </p:sp>
    </p:spTree>
    <p:extLst>
      <p:ext uri="{BB962C8B-B14F-4D97-AF65-F5344CB8AC3E}">
        <p14:creationId xmlns:p14="http://schemas.microsoft.com/office/powerpoint/2010/main" val="315132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¿Qué </a:t>
            </a:r>
            <a:r>
              <a:rPr lang="es-AR" dirty="0">
                <a:solidFill>
                  <a:srgbClr val="1246B0"/>
                </a:solidFill>
                <a:sym typeface="Raleway SemiBold"/>
              </a:rPr>
              <a:t>tipos de datos </a:t>
            </a:r>
            <a:r>
              <a:rPr lang="es-AR" dirty="0">
                <a:sym typeface="Raleway SemiBold"/>
              </a:rPr>
              <a:t>hay?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BEC2588E-87F5-2545-04B8-31604746D455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E9604429-2518-4DCD-A038-A39405EE1EDC}"/>
              </a:ext>
            </a:extLst>
          </p:cNvPr>
          <p:cNvSpPr/>
          <p:nvPr/>
        </p:nvSpPr>
        <p:spPr>
          <a:xfrm>
            <a:off x="1567543" y="772886"/>
            <a:ext cx="2213480" cy="10885"/>
          </a:xfrm>
          <a:custGeom>
            <a:avLst/>
            <a:gdLst>
              <a:gd name="connsiteX0" fmla="*/ 0 w 2213480"/>
              <a:gd name="connsiteY0" fmla="*/ 0 h 10885"/>
              <a:gd name="connsiteX1" fmla="*/ 493776 w 2213480"/>
              <a:gd name="connsiteY1" fmla="*/ 2612 h 10885"/>
              <a:gd name="connsiteX2" fmla="*/ 987552 w 2213480"/>
              <a:gd name="connsiteY2" fmla="*/ 5225 h 10885"/>
              <a:gd name="connsiteX3" fmla="*/ 1481328 w 2213480"/>
              <a:gd name="connsiteY3" fmla="*/ 7837 h 10885"/>
              <a:gd name="connsiteX4" fmla="*/ 2057400 w 2213480"/>
              <a:gd name="connsiteY4" fmla="*/ 10885 h 10885"/>
              <a:gd name="connsiteX5" fmla="*/ 2068286 w 2213480"/>
              <a:gd name="connsiteY5" fmla="*/ 0 h 10885"/>
              <a:gd name="connsiteX6" fmla="*/ 2068286 w 2213480"/>
              <a:gd name="connsiteY6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3480" h="10885" extrusionOk="0">
                <a:moveTo>
                  <a:pt x="0" y="0"/>
                </a:moveTo>
                <a:cubicBezTo>
                  <a:pt x="115078" y="-58333"/>
                  <a:pt x="350375" y="39617"/>
                  <a:pt x="493776" y="2612"/>
                </a:cubicBezTo>
                <a:cubicBezTo>
                  <a:pt x="637177" y="-34393"/>
                  <a:pt x="883561" y="6616"/>
                  <a:pt x="987552" y="5225"/>
                </a:cubicBezTo>
                <a:cubicBezTo>
                  <a:pt x="1091543" y="3834"/>
                  <a:pt x="1291874" y="32895"/>
                  <a:pt x="1481328" y="7837"/>
                </a:cubicBezTo>
                <a:cubicBezTo>
                  <a:pt x="1670782" y="-17220"/>
                  <a:pt x="1793787" y="60681"/>
                  <a:pt x="2057400" y="10885"/>
                </a:cubicBezTo>
                <a:cubicBezTo>
                  <a:pt x="2402113" y="10885"/>
                  <a:pt x="2068287" y="1"/>
                  <a:pt x="2068286" y="0"/>
                </a:cubicBezTo>
                <a:lnTo>
                  <a:pt x="2068286" y="0"/>
                </a:lnTo>
              </a:path>
            </a:pathLst>
          </a:custGeom>
          <a:noFill/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2117008809">
                  <a:custGeom>
                    <a:avLst/>
                    <a:gdLst>
                      <a:gd name="connsiteX0" fmla="*/ 0 w 2213480"/>
                      <a:gd name="connsiteY0" fmla="*/ 0 h 10885"/>
                      <a:gd name="connsiteX1" fmla="*/ 2057400 w 2213480"/>
                      <a:gd name="connsiteY1" fmla="*/ 10885 h 10885"/>
                      <a:gd name="connsiteX2" fmla="*/ 2068286 w 2213480"/>
                      <a:gd name="connsiteY2" fmla="*/ 0 h 10885"/>
                      <a:gd name="connsiteX3" fmla="*/ 2068286 w 2213480"/>
                      <a:gd name="connsiteY3" fmla="*/ 0 h 10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13480" h="10885">
                        <a:moveTo>
                          <a:pt x="0" y="0"/>
                        </a:moveTo>
                        <a:lnTo>
                          <a:pt x="2057400" y="10885"/>
                        </a:lnTo>
                        <a:cubicBezTo>
                          <a:pt x="2402114" y="10885"/>
                          <a:pt x="2068286" y="0"/>
                          <a:pt x="2068286" y="0"/>
                        </a:cubicBezTo>
                        <a:lnTo>
                          <a:pt x="20682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1B165C1-1107-1E02-873D-FD16964908B9}"/>
              </a:ext>
            </a:extLst>
          </p:cNvPr>
          <p:cNvGrpSpPr/>
          <p:nvPr/>
        </p:nvGrpSpPr>
        <p:grpSpPr>
          <a:xfrm>
            <a:off x="1312932" y="1888383"/>
            <a:ext cx="4047665" cy="1703885"/>
            <a:chOff x="755738" y="1581169"/>
            <a:chExt cx="4047665" cy="170388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2DD29B8E-12D3-B8E0-AC89-0FB857BAC4CA}"/>
                </a:ext>
              </a:extLst>
            </p:cNvPr>
            <p:cNvSpPr/>
            <p:nvPr/>
          </p:nvSpPr>
          <p:spPr>
            <a:xfrm>
              <a:off x="782184" y="1599859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5FC48ECD-6E43-5462-45D9-DF9E223259B9}"/>
                </a:ext>
              </a:extLst>
            </p:cNvPr>
            <p:cNvSpPr/>
            <p:nvPr/>
          </p:nvSpPr>
          <p:spPr>
            <a:xfrm>
              <a:off x="782184" y="2177435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C94E1A55-291C-78FB-38CA-C9811322D675}"/>
                </a:ext>
              </a:extLst>
            </p:cNvPr>
            <p:cNvSpPr/>
            <p:nvPr/>
          </p:nvSpPr>
          <p:spPr>
            <a:xfrm>
              <a:off x="782184" y="2801275"/>
              <a:ext cx="4012200" cy="478971"/>
            </a:xfrm>
            <a:prstGeom prst="roundRect">
              <a:avLst/>
            </a:prstGeom>
            <a:solidFill>
              <a:srgbClr val="1246B0"/>
            </a:solidFill>
            <a:ln>
              <a:solidFill>
                <a:srgbClr val="1246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 descr="Insignia 3 con relleno sólido">
              <a:extLst>
                <a:ext uri="{FF2B5EF4-FFF2-40B4-BE49-F238E27FC236}">
                  <a16:creationId xmlns:a16="http://schemas.microsoft.com/office/drawing/2014/main" id="{555E4C7B-B242-2FC8-8E58-B2ECA088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7702" y="2769353"/>
              <a:ext cx="515701" cy="515701"/>
            </a:xfrm>
            <a:prstGeom prst="rect">
              <a:avLst/>
            </a:prstGeom>
          </p:spPr>
        </p:pic>
        <p:pic>
          <p:nvPicPr>
            <p:cNvPr id="11" name="Gráfico 10" descr="Insignia con relleno sólido">
              <a:extLst>
                <a:ext uri="{FF2B5EF4-FFF2-40B4-BE49-F238E27FC236}">
                  <a16:creationId xmlns:a16="http://schemas.microsoft.com/office/drawing/2014/main" id="{A9CFC400-08A7-6A0F-0557-BE851601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5738" y="2159070"/>
              <a:ext cx="515700" cy="515700"/>
            </a:xfrm>
            <a:prstGeom prst="rect">
              <a:avLst/>
            </a:prstGeom>
          </p:spPr>
        </p:pic>
        <p:pic>
          <p:nvPicPr>
            <p:cNvPr id="13" name="Gráfico 12" descr="Insignia 1 con relleno sólido">
              <a:extLst>
                <a:ext uri="{FF2B5EF4-FFF2-40B4-BE49-F238E27FC236}">
                  <a16:creationId xmlns:a16="http://schemas.microsoft.com/office/drawing/2014/main" id="{162F7E7A-B092-E01A-FA6A-F0B8C14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96723" y="1581169"/>
              <a:ext cx="497661" cy="497661"/>
            </a:xfrm>
            <a:prstGeom prst="rect">
              <a:avLst/>
            </a:prstGeom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0F42833-E88B-08CB-5C14-524698A1229C}"/>
              </a:ext>
            </a:extLst>
          </p:cNvPr>
          <p:cNvSpPr txBox="1"/>
          <p:nvPr/>
        </p:nvSpPr>
        <p:spPr>
          <a:xfrm>
            <a:off x="3083458" y="1141198"/>
            <a:ext cx="3691845" cy="369332"/>
          </a:xfrm>
          <a:prstGeom prst="rect">
            <a:avLst/>
          </a:prstGeom>
          <a:solidFill>
            <a:srgbClr val="E9EAEC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8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DATOS NO ESTRUCTURADOS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6CE49B-6DE4-3C93-499C-DA9AFCDB3938}"/>
              </a:ext>
            </a:extLst>
          </p:cNvPr>
          <p:cNvSpPr txBox="1"/>
          <p:nvPr/>
        </p:nvSpPr>
        <p:spPr>
          <a:xfrm>
            <a:off x="1467746" y="1992669"/>
            <a:ext cx="32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Carecen de organización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11FB51-CA8F-D283-21B8-B0AE190B7F01}"/>
              </a:ext>
            </a:extLst>
          </p:cNvPr>
          <p:cNvSpPr txBox="1"/>
          <p:nvPr/>
        </p:nvSpPr>
        <p:spPr>
          <a:xfrm>
            <a:off x="1828632" y="2590733"/>
            <a:ext cx="323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Suelen ser datos sin procesar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B207B-F8B4-8FCF-57EF-4591D8D9A358}"/>
              </a:ext>
            </a:extLst>
          </p:cNvPr>
          <p:cNvSpPr txBox="1"/>
          <p:nvPr/>
        </p:nvSpPr>
        <p:spPr>
          <a:xfrm>
            <a:off x="1467746" y="3180528"/>
            <a:ext cx="347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Son de difícil acceso para analizar</a:t>
            </a:r>
          </a:p>
        </p:txBody>
      </p:sp>
      <p:pic>
        <p:nvPicPr>
          <p:cNvPr id="14" name="Imagen 13" descr="Texto, Icono&#10;&#10;Descripción generada automáticamente">
            <a:extLst>
              <a:ext uri="{FF2B5EF4-FFF2-40B4-BE49-F238E27FC236}">
                <a16:creationId xmlns:a16="http://schemas.microsoft.com/office/drawing/2014/main" id="{A79B6DDE-3826-2536-F353-293708B70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7877" y="2673083"/>
            <a:ext cx="2438339" cy="18287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410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o materia  / Módulo / Unidad  / Título de la presentación </a:t>
            </a:r>
            <a:endParaRPr sz="60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3042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¿Cómo los obtengo?</a:t>
            </a:r>
            <a:endParaRPr dirty="0">
              <a:sym typeface="Raleway SemiBold"/>
            </a:endParaRPr>
          </a:p>
        </p:txBody>
      </p:sp>
      <p:sp>
        <p:nvSpPr>
          <p:cNvPr id="7" name="Google Shape;112;p21">
            <a:extLst>
              <a:ext uri="{FF2B5EF4-FFF2-40B4-BE49-F238E27FC236}">
                <a16:creationId xmlns:a16="http://schemas.microsoft.com/office/drawing/2014/main" id="{972B6AB2-3929-FD62-2EF7-DC3F5A86A2BD}"/>
              </a:ext>
            </a:extLst>
          </p:cNvPr>
          <p:cNvSpPr/>
          <p:nvPr/>
        </p:nvSpPr>
        <p:spPr>
          <a:xfrm>
            <a:off x="1576231" y="1973586"/>
            <a:ext cx="1128600" cy="1128600"/>
          </a:xfrm>
          <a:prstGeom prst="ellipse">
            <a:avLst/>
          </a:prstGeom>
          <a:solidFill>
            <a:srgbClr val="1246B0"/>
          </a:solidFill>
          <a:ln>
            <a:solidFill>
              <a:srgbClr val="1246B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113;p21">
            <a:extLst>
              <a:ext uri="{FF2B5EF4-FFF2-40B4-BE49-F238E27FC236}">
                <a16:creationId xmlns:a16="http://schemas.microsoft.com/office/drawing/2014/main" id="{C7D2EC45-C71B-E1FC-E196-EC17774ABD84}"/>
              </a:ext>
            </a:extLst>
          </p:cNvPr>
          <p:cNvSpPr/>
          <p:nvPr/>
        </p:nvSpPr>
        <p:spPr>
          <a:xfrm flipH="1">
            <a:off x="2704920" y="1973586"/>
            <a:ext cx="1025400" cy="1128600"/>
          </a:xfrm>
          <a:prstGeom prst="arc">
            <a:avLst>
              <a:gd name="adj1" fmla="val 16289219"/>
              <a:gd name="adj2" fmla="val 5263700"/>
            </a:avLst>
          </a:prstGeom>
          <a:noFill/>
          <a:ln w="19050" cap="flat" cmpd="sng">
            <a:solidFill>
              <a:srgbClr val="3042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Google Shape;114;p21">
            <a:extLst>
              <a:ext uri="{FF2B5EF4-FFF2-40B4-BE49-F238E27FC236}">
                <a16:creationId xmlns:a16="http://schemas.microsoft.com/office/drawing/2014/main" id="{74671F99-25A8-D83D-AFE4-181A94A98B83}"/>
              </a:ext>
            </a:extLst>
          </p:cNvPr>
          <p:cNvSpPr txBox="1"/>
          <p:nvPr/>
        </p:nvSpPr>
        <p:spPr>
          <a:xfrm>
            <a:off x="1627753" y="2246878"/>
            <a:ext cx="1025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Poppins" panose="00000500000000000000" pitchFamily="2" charset="0"/>
                <a:ea typeface="Poppins SemiBold"/>
                <a:cs typeface="Poppins" panose="00000500000000000000" pitchFamily="2" charset="0"/>
                <a:sym typeface="Poppins SemiBold"/>
              </a:rPr>
              <a:t>Fuentes de datos</a:t>
            </a:r>
            <a:endParaRPr dirty="0">
              <a:solidFill>
                <a:schemeClr val="lt1"/>
              </a:solidFill>
              <a:latin typeface="Poppins" panose="00000500000000000000" pitchFamily="2" charset="0"/>
              <a:ea typeface="Poppins SemiBold"/>
              <a:cs typeface="Poppins" panose="00000500000000000000" pitchFamily="2" charset="0"/>
              <a:sym typeface="Poppins SemiBold"/>
            </a:endParaRPr>
          </a:p>
        </p:txBody>
      </p:sp>
      <p:sp>
        <p:nvSpPr>
          <p:cNvPr id="10" name="Google Shape;115;p21">
            <a:extLst>
              <a:ext uri="{FF2B5EF4-FFF2-40B4-BE49-F238E27FC236}">
                <a16:creationId xmlns:a16="http://schemas.microsoft.com/office/drawing/2014/main" id="{BE6166FC-3668-2BE3-C931-396A6232B32F}"/>
              </a:ext>
            </a:extLst>
          </p:cNvPr>
          <p:cNvSpPr/>
          <p:nvPr/>
        </p:nvSpPr>
        <p:spPr>
          <a:xfrm flipH="1">
            <a:off x="5763690" y="2763836"/>
            <a:ext cx="618000" cy="679800"/>
          </a:xfrm>
          <a:prstGeom prst="arc">
            <a:avLst>
              <a:gd name="adj1" fmla="val 16289219"/>
              <a:gd name="adj2" fmla="val 5331307"/>
            </a:avLst>
          </a:prstGeom>
          <a:noFill/>
          <a:ln w="19050" cap="flat" cmpd="sng">
            <a:solidFill>
              <a:srgbClr val="3042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1" name="Google Shape;116;p21">
            <a:extLst>
              <a:ext uri="{FF2B5EF4-FFF2-40B4-BE49-F238E27FC236}">
                <a16:creationId xmlns:a16="http://schemas.microsoft.com/office/drawing/2014/main" id="{5AE87697-B21E-986F-4A69-7C404F1D5E1B}"/>
              </a:ext>
            </a:extLst>
          </p:cNvPr>
          <p:cNvCxnSpPr>
            <a:cxnSpLocks/>
          </p:cNvCxnSpPr>
          <p:nvPr/>
        </p:nvCxnSpPr>
        <p:spPr>
          <a:xfrm rot="10800000">
            <a:off x="4689378" y="3105225"/>
            <a:ext cx="1080600" cy="0"/>
          </a:xfrm>
          <a:prstGeom prst="straightConnector1">
            <a:avLst/>
          </a:prstGeom>
          <a:noFill/>
          <a:ln w="19050" cap="flat" cmpd="sng">
            <a:solidFill>
              <a:srgbClr val="30426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19;p21">
            <a:extLst>
              <a:ext uri="{FF2B5EF4-FFF2-40B4-BE49-F238E27FC236}">
                <a16:creationId xmlns:a16="http://schemas.microsoft.com/office/drawing/2014/main" id="{8CC40661-7F84-500C-3280-246888B586CC}"/>
              </a:ext>
            </a:extLst>
          </p:cNvPr>
          <p:cNvGrpSpPr/>
          <p:nvPr/>
        </p:nvGrpSpPr>
        <p:grpSpPr>
          <a:xfrm>
            <a:off x="3194778" y="1785225"/>
            <a:ext cx="1809000" cy="370800"/>
            <a:chOff x="2801125" y="1861425"/>
            <a:chExt cx="1809000" cy="370800"/>
          </a:xfrm>
          <a:solidFill>
            <a:srgbClr val="C00000"/>
          </a:solidFill>
        </p:grpSpPr>
        <p:sp>
          <p:nvSpPr>
            <p:cNvPr id="13" name="Google Shape;120;p21">
              <a:extLst>
                <a:ext uri="{FF2B5EF4-FFF2-40B4-BE49-F238E27FC236}">
                  <a16:creationId xmlns:a16="http://schemas.microsoft.com/office/drawing/2014/main" id="{24A9BD6C-D3F0-3CAE-B4CF-473134B78DC6}"/>
                </a:ext>
              </a:extLst>
            </p:cNvPr>
            <p:cNvSpPr/>
            <p:nvPr/>
          </p:nvSpPr>
          <p:spPr>
            <a:xfrm>
              <a:off x="2801125" y="1861425"/>
              <a:ext cx="1809000" cy="370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Google Shape;121;p21">
              <a:extLst>
                <a:ext uri="{FF2B5EF4-FFF2-40B4-BE49-F238E27FC236}">
                  <a16:creationId xmlns:a16="http://schemas.microsoft.com/office/drawing/2014/main" id="{0EDA3235-A904-734C-B151-5485306F3851}"/>
                </a:ext>
              </a:extLst>
            </p:cNvPr>
            <p:cNvSpPr txBox="1"/>
            <p:nvPr/>
          </p:nvSpPr>
          <p:spPr>
            <a:xfrm>
              <a:off x="2887675" y="1868292"/>
              <a:ext cx="1635900" cy="262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FFFFFF"/>
                  </a:solidFill>
                  <a:latin typeface="Poppins" panose="00000500000000000000" pitchFamily="2" charset="0"/>
                  <a:ea typeface="Poppins Medium"/>
                  <a:cs typeface="Poppins" panose="00000500000000000000" pitchFamily="2" charset="0"/>
                  <a:sym typeface="Poppins Medium"/>
                </a:rPr>
                <a:t>Fuente primaria</a:t>
              </a:r>
              <a:endParaRPr sz="1200" dirty="0">
                <a:solidFill>
                  <a:srgbClr val="FFFFFF"/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endParaRPr>
            </a:p>
          </p:txBody>
        </p:sp>
      </p:grpSp>
      <p:grpSp>
        <p:nvGrpSpPr>
          <p:cNvPr id="15" name="Google Shape;122;p21">
            <a:extLst>
              <a:ext uri="{FF2B5EF4-FFF2-40B4-BE49-F238E27FC236}">
                <a16:creationId xmlns:a16="http://schemas.microsoft.com/office/drawing/2014/main" id="{8C8DBC75-E557-4F52-B980-934D2FE4FC4D}"/>
              </a:ext>
            </a:extLst>
          </p:cNvPr>
          <p:cNvGrpSpPr/>
          <p:nvPr/>
        </p:nvGrpSpPr>
        <p:grpSpPr>
          <a:xfrm>
            <a:off x="3189222" y="2919750"/>
            <a:ext cx="1809000" cy="370800"/>
            <a:chOff x="2801125" y="1861425"/>
            <a:chExt cx="1809000" cy="370800"/>
          </a:xfrm>
        </p:grpSpPr>
        <p:sp>
          <p:nvSpPr>
            <p:cNvPr id="16" name="Google Shape;123;p21">
              <a:extLst>
                <a:ext uri="{FF2B5EF4-FFF2-40B4-BE49-F238E27FC236}">
                  <a16:creationId xmlns:a16="http://schemas.microsoft.com/office/drawing/2014/main" id="{8FA3F877-A9A7-AF0A-CD61-9D0015C5AB16}"/>
                </a:ext>
              </a:extLst>
            </p:cNvPr>
            <p:cNvSpPr/>
            <p:nvPr/>
          </p:nvSpPr>
          <p:spPr>
            <a:xfrm>
              <a:off x="2801125" y="1861425"/>
              <a:ext cx="1809000" cy="3708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Google Shape;124;p21">
              <a:extLst>
                <a:ext uri="{FF2B5EF4-FFF2-40B4-BE49-F238E27FC236}">
                  <a16:creationId xmlns:a16="http://schemas.microsoft.com/office/drawing/2014/main" id="{59DA6528-8C67-8A2D-779E-EF9CAEB3CEF4}"/>
                </a:ext>
              </a:extLst>
            </p:cNvPr>
            <p:cNvSpPr txBox="1"/>
            <p:nvPr/>
          </p:nvSpPr>
          <p:spPr>
            <a:xfrm>
              <a:off x="2887675" y="1868292"/>
              <a:ext cx="16359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FFFFFF"/>
                  </a:solidFill>
                  <a:latin typeface="Poppins" panose="00000500000000000000" pitchFamily="2" charset="0"/>
                  <a:ea typeface="Poppins Medium"/>
                  <a:cs typeface="Poppins" panose="00000500000000000000" pitchFamily="2" charset="0"/>
                  <a:sym typeface="Poppins Medium"/>
                </a:rPr>
                <a:t>Fuente secundaria</a:t>
              </a:r>
              <a:endParaRPr sz="1200" dirty="0">
                <a:solidFill>
                  <a:srgbClr val="FFFFFF"/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endParaRPr>
            </a:p>
          </p:txBody>
        </p:sp>
      </p:grpSp>
      <p:grpSp>
        <p:nvGrpSpPr>
          <p:cNvPr id="18" name="Google Shape;125;p21">
            <a:extLst>
              <a:ext uri="{FF2B5EF4-FFF2-40B4-BE49-F238E27FC236}">
                <a16:creationId xmlns:a16="http://schemas.microsoft.com/office/drawing/2014/main" id="{62C73EAE-0A5B-8C90-CA17-FCC678AA58BB}"/>
              </a:ext>
            </a:extLst>
          </p:cNvPr>
          <p:cNvGrpSpPr/>
          <p:nvPr/>
        </p:nvGrpSpPr>
        <p:grpSpPr>
          <a:xfrm>
            <a:off x="6055000" y="2590000"/>
            <a:ext cx="1809000" cy="370800"/>
            <a:chOff x="2801125" y="1861425"/>
            <a:chExt cx="1809000" cy="370800"/>
          </a:xfrm>
          <a:solidFill>
            <a:srgbClr val="1246B0"/>
          </a:solidFill>
        </p:grpSpPr>
        <p:sp>
          <p:nvSpPr>
            <p:cNvPr id="19" name="Google Shape;126;p21">
              <a:extLst>
                <a:ext uri="{FF2B5EF4-FFF2-40B4-BE49-F238E27FC236}">
                  <a16:creationId xmlns:a16="http://schemas.microsoft.com/office/drawing/2014/main" id="{20530196-606A-2626-2A52-76815D699A8D}"/>
                </a:ext>
              </a:extLst>
            </p:cNvPr>
            <p:cNvSpPr/>
            <p:nvPr/>
          </p:nvSpPr>
          <p:spPr>
            <a:xfrm>
              <a:off x="2801125" y="1861425"/>
              <a:ext cx="1809000" cy="370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Google Shape;127;p21">
              <a:extLst>
                <a:ext uri="{FF2B5EF4-FFF2-40B4-BE49-F238E27FC236}">
                  <a16:creationId xmlns:a16="http://schemas.microsoft.com/office/drawing/2014/main" id="{6E680D00-6CAD-23C8-8A7D-E31EB62ED3DF}"/>
                </a:ext>
              </a:extLst>
            </p:cNvPr>
            <p:cNvSpPr txBox="1"/>
            <p:nvPr/>
          </p:nvSpPr>
          <p:spPr>
            <a:xfrm>
              <a:off x="2887675" y="1868292"/>
              <a:ext cx="1635900" cy="262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 dirty="0">
                  <a:solidFill>
                    <a:srgbClr val="FFFFFF"/>
                  </a:solidFill>
                  <a:latin typeface="Poppins" panose="00000500000000000000" pitchFamily="2" charset="0"/>
                  <a:ea typeface="Poppins Medium"/>
                  <a:cs typeface="Poppins" panose="00000500000000000000" pitchFamily="2" charset="0"/>
                  <a:sym typeface="Poppins Medium"/>
                </a:rPr>
                <a:t>Fuentes internas</a:t>
              </a:r>
              <a:endParaRPr sz="1200" dirty="0">
                <a:solidFill>
                  <a:srgbClr val="FFFFFF"/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endParaRPr>
            </a:p>
          </p:txBody>
        </p:sp>
      </p:grpSp>
      <p:grpSp>
        <p:nvGrpSpPr>
          <p:cNvPr id="21" name="Google Shape;128;p21">
            <a:extLst>
              <a:ext uri="{FF2B5EF4-FFF2-40B4-BE49-F238E27FC236}">
                <a16:creationId xmlns:a16="http://schemas.microsoft.com/office/drawing/2014/main" id="{6712C1A6-26CA-B461-D1F8-BA11F550AC62}"/>
              </a:ext>
            </a:extLst>
          </p:cNvPr>
          <p:cNvGrpSpPr/>
          <p:nvPr/>
        </p:nvGrpSpPr>
        <p:grpSpPr>
          <a:xfrm>
            <a:off x="6055000" y="3250587"/>
            <a:ext cx="1809000" cy="370800"/>
            <a:chOff x="2801125" y="1861425"/>
            <a:chExt cx="1809000" cy="370800"/>
          </a:xfrm>
          <a:solidFill>
            <a:srgbClr val="1246B0"/>
          </a:solidFill>
        </p:grpSpPr>
        <p:sp>
          <p:nvSpPr>
            <p:cNvPr id="22" name="Google Shape;129;p21">
              <a:extLst>
                <a:ext uri="{FF2B5EF4-FFF2-40B4-BE49-F238E27FC236}">
                  <a16:creationId xmlns:a16="http://schemas.microsoft.com/office/drawing/2014/main" id="{7308299A-1BD1-B32A-157A-7823405FDD78}"/>
                </a:ext>
              </a:extLst>
            </p:cNvPr>
            <p:cNvSpPr/>
            <p:nvPr/>
          </p:nvSpPr>
          <p:spPr>
            <a:xfrm>
              <a:off x="2801125" y="1861425"/>
              <a:ext cx="1809000" cy="3708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3" name="Google Shape;130;p21">
              <a:extLst>
                <a:ext uri="{FF2B5EF4-FFF2-40B4-BE49-F238E27FC236}">
                  <a16:creationId xmlns:a16="http://schemas.microsoft.com/office/drawing/2014/main" id="{B0F39D68-BBDA-0CA6-315A-E906A8803971}"/>
                </a:ext>
              </a:extLst>
            </p:cNvPr>
            <p:cNvSpPr txBox="1"/>
            <p:nvPr/>
          </p:nvSpPr>
          <p:spPr>
            <a:xfrm>
              <a:off x="2887675" y="1868292"/>
              <a:ext cx="1635900" cy="262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dirty="0">
                  <a:solidFill>
                    <a:srgbClr val="FFFFFF"/>
                  </a:solidFill>
                  <a:latin typeface="Poppins" panose="00000500000000000000" pitchFamily="2" charset="0"/>
                  <a:ea typeface="Poppins Medium"/>
                  <a:cs typeface="Poppins" panose="00000500000000000000" pitchFamily="2" charset="0"/>
                  <a:sym typeface="Poppins Medium"/>
                </a:rPr>
                <a:t>Fuentes externas</a:t>
              </a:r>
              <a:endParaRPr sz="1200" dirty="0">
                <a:solidFill>
                  <a:srgbClr val="FFFFFF"/>
                </a:solidFill>
                <a:latin typeface="Poppins" panose="00000500000000000000" pitchFamily="2" charset="0"/>
                <a:ea typeface="Poppins Medium"/>
                <a:cs typeface="Poppins" panose="00000500000000000000" pitchFamily="2" charset="0"/>
                <a:sym typeface="Poppi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64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o materia  / Módulo / Unidad  / Título de la presentación </a:t>
            </a:r>
            <a:endParaRPr sz="60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3042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¿Cómo los obtengo?</a:t>
            </a:r>
            <a:endParaRPr dirty="0">
              <a:sym typeface="Raleway SemiBold"/>
            </a:endParaRPr>
          </a:p>
        </p:txBody>
      </p:sp>
      <p:pic>
        <p:nvPicPr>
          <p:cNvPr id="25" name="Imagen 2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A469428-E945-C43D-9063-5A7341C9C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2" t="6666" r="5720" b="6166"/>
          <a:stretch/>
        </p:blipFill>
        <p:spPr>
          <a:xfrm>
            <a:off x="2078650" y="857250"/>
            <a:ext cx="4986700" cy="394718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0F5518C0-0E3E-7BE9-4B6D-E205B2D02CA3}"/>
              </a:ext>
            </a:extLst>
          </p:cNvPr>
          <p:cNvSpPr txBox="1"/>
          <p:nvPr/>
        </p:nvSpPr>
        <p:spPr>
          <a:xfrm>
            <a:off x="203201" y="2243379"/>
            <a:ext cx="1485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b="0" i="0" u="none" strike="noStrike" dirty="0">
                <a:solidFill>
                  <a:srgbClr val="FFFFFF"/>
                </a:solidFill>
                <a:effectLst/>
                <a:highlight>
                  <a:srgbClr val="1246B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Las fuentes primarias son aquellas que recopilan datos directamente de la fuente original.</a:t>
            </a:r>
            <a:endParaRPr lang="es-AR" sz="1200" dirty="0">
              <a:highlight>
                <a:srgbClr val="1246B0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2435B2A-BDFB-9B21-119F-418013C789BB}"/>
              </a:ext>
            </a:extLst>
          </p:cNvPr>
          <p:cNvSpPr txBox="1"/>
          <p:nvPr/>
        </p:nvSpPr>
        <p:spPr>
          <a:xfrm>
            <a:off x="6855594" y="2243379"/>
            <a:ext cx="19073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rgbClr val="FFFFFF"/>
                </a:solidFill>
                <a:highlight>
                  <a:srgbClr val="1246B0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Las fuentes secundarias son aquellas que recopilan datos ya existentes y disponibles públicamente.</a:t>
            </a:r>
          </a:p>
          <a:p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2314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47425" y="1490000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 1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76942" y="1754608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¿Qué son los datos?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¿Qué tipos de datos hay y cómo los obtengo?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Ciclo de vida de los datos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6C6EB5EA-96FA-B812-3BDD-974E393EAC34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158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C598C3FD-3FB1-5F6E-AD20-78A72738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88" b="27901"/>
          <a:stretch/>
        </p:blipFill>
        <p:spPr>
          <a:xfrm>
            <a:off x="1143000" y="1301200"/>
            <a:ext cx="6858000" cy="26289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D6CD1B15-BAC7-622D-DEED-825E283705E4}"/>
              </a:ext>
            </a:extLst>
          </p:cNvPr>
          <p:cNvGrpSpPr/>
          <p:nvPr/>
        </p:nvGrpSpPr>
        <p:grpSpPr>
          <a:xfrm>
            <a:off x="2362200" y="1028700"/>
            <a:ext cx="4180706" cy="3263900"/>
            <a:chOff x="2362200" y="1028700"/>
            <a:chExt cx="4180706" cy="3263900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B9735E2-B6D4-8F16-FDB2-942170EE70D9}"/>
                </a:ext>
              </a:extLst>
            </p:cNvPr>
            <p:cNvCxnSpPr/>
            <p:nvPr/>
          </p:nvCxnSpPr>
          <p:spPr>
            <a:xfrm>
              <a:off x="2362200" y="1028700"/>
              <a:ext cx="4165600" cy="32639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F29F81E-A3DA-6B2F-6CB2-04737AF22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1079225"/>
              <a:ext cx="4180706" cy="307285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6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899" y="7319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54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688794" y="1284200"/>
            <a:ext cx="7553507" cy="12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>
              <a:lnSpc>
                <a:spcPct val="150000"/>
              </a:lnSpc>
              <a:buClr>
                <a:schemeClr val="dk2"/>
              </a:buClr>
              <a:buSzPct val="100000"/>
            </a:pPr>
            <a:endParaRPr dirty="0">
              <a:solidFill>
                <a:schemeClr val="dk2"/>
              </a:solidFill>
              <a:latin typeface="Poppins" panose="00000500000000000000" pitchFamily="2" charset="0"/>
              <a:cs typeface="Poppins" panose="00000500000000000000" pitchFamily="2" charset="0"/>
              <a:sym typeface="Raleway Medium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592090" y="460300"/>
            <a:ext cx="4883423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C00000"/>
                </a:solidFill>
                <a:latin typeface="Poppins"/>
                <a:cs typeface="Poppins"/>
                <a:sym typeface="Poppins"/>
              </a:rPr>
              <a:t>1. Conocimiento del negocio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5AC631F8-950F-C2BE-FB31-4B3598309165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" name="Imagen 13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579CF2EA-7AC5-1B73-0868-268121F67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9" t="17037" r="12222" b="20000"/>
          <a:stretch/>
        </p:blipFill>
        <p:spPr>
          <a:xfrm>
            <a:off x="201305" y="1161595"/>
            <a:ext cx="5041900" cy="3238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997D1D2-071D-3B29-F434-4E04D2A52887}"/>
              </a:ext>
            </a:extLst>
          </p:cNvPr>
          <p:cNvSpPr txBox="1"/>
          <p:nvPr/>
        </p:nvSpPr>
        <p:spPr>
          <a:xfrm>
            <a:off x="5243205" y="154413"/>
            <a:ext cx="3699490" cy="4893647"/>
          </a:xfrm>
          <a:custGeom>
            <a:avLst/>
            <a:gdLst>
              <a:gd name="connsiteX0" fmla="*/ 0 w 3699490"/>
              <a:gd name="connsiteY0" fmla="*/ 0 h 4893647"/>
              <a:gd name="connsiteX1" fmla="*/ 3699490 w 3699490"/>
              <a:gd name="connsiteY1" fmla="*/ 0 h 4893647"/>
              <a:gd name="connsiteX2" fmla="*/ 3699490 w 3699490"/>
              <a:gd name="connsiteY2" fmla="*/ 4893647 h 4893647"/>
              <a:gd name="connsiteX3" fmla="*/ 0 w 3699490"/>
              <a:gd name="connsiteY3" fmla="*/ 4893647 h 4893647"/>
              <a:gd name="connsiteX4" fmla="*/ 0 w 3699490"/>
              <a:gd name="connsiteY4" fmla="*/ 0 h 489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490" h="4893647" fill="none" extrusionOk="0">
                <a:moveTo>
                  <a:pt x="0" y="0"/>
                </a:moveTo>
                <a:cubicBezTo>
                  <a:pt x="1003642" y="-40491"/>
                  <a:pt x="2214448" y="-127964"/>
                  <a:pt x="3699490" y="0"/>
                </a:cubicBezTo>
                <a:cubicBezTo>
                  <a:pt x="3623202" y="2268600"/>
                  <a:pt x="3591237" y="4168020"/>
                  <a:pt x="3699490" y="4893647"/>
                </a:cubicBezTo>
                <a:cubicBezTo>
                  <a:pt x="2515850" y="4918384"/>
                  <a:pt x="845751" y="5002563"/>
                  <a:pt x="0" y="4893647"/>
                </a:cubicBezTo>
                <a:cubicBezTo>
                  <a:pt x="105728" y="2852941"/>
                  <a:pt x="-54377" y="539280"/>
                  <a:pt x="0" y="0"/>
                </a:cubicBezTo>
                <a:close/>
              </a:path>
              <a:path w="3699490" h="4893647" stroke="0" extrusionOk="0">
                <a:moveTo>
                  <a:pt x="0" y="0"/>
                </a:moveTo>
                <a:cubicBezTo>
                  <a:pt x="867401" y="-10349"/>
                  <a:pt x="2244610" y="-123913"/>
                  <a:pt x="3699490" y="0"/>
                </a:cubicBezTo>
                <a:cubicBezTo>
                  <a:pt x="3587775" y="1902608"/>
                  <a:pt x="3860213" y="3844774"/>
                  <a:pt x="3699490" y="4893647"/>
                </a:cubicBezTo>
                <a:cubicBezTo>
                  <a:pt x="3288136" y="5005559"/>
                  <a:pt x="681726" y="4815599"/>
                  <a:pt x="0" y="4893647"/>
                </a:cubicBezTo>
                <a:cubicBezTo>
                  <a:pt x="138297" y="3268235"/>
                  <a:pt x="-65475" y="221908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8815691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Data Scientist contratado para un proyecto en un banco.</a:t>
            </a:r>
          </a:p>
          <a:p>
            <a:endParaRPr lang="es-A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Objetivo: Optimización de estrategias de gestión de riesgos crediticios.</a:t>
            </a:r>
          </a:p>
          <a:p>
            <a:endParaRPr lang="es-A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Etapas del conocimiento del negocio: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A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Comprensión de la industria bancaria y financiera.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Reuniones con diferentes equipos interesados: analistas de riesgos, especialistas en préstamos, gerentes de sucursales.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Adquisición de conocimiento sobre los sistemas internos para acceder a los datos financieros y de crédito de los clientes.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Familiarización con las regulaciones financieras y los requisitos legales relacionados con la concesión de préstamos y la gestión de riesgos.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Exploración de fuentes externas de datos, como tasas de interés actuales, indicadores económicos y tendencias del mercado.</a:t>
            </a:r>
          </a:p>
        </p:txBody>
      </p:sp>
    </p:spTree>
    <p:extLst>
      <p:ext uri="{BB962C8B-B14F-4D97-AF65-F5344CB8AC3E}">
        <p14:creationId xmlns:p14="http://schemas.microsoft.com/office/powerpoint/2010/main" val="3024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superiores redondeadas 6">
            <a:extLst>
              <a:ext uri="{FF2B5EF4-FFF2-40B4-BE49-F238E27FC236}">
                <a16:creationId xmlns:a16="http://schemas.microsoft.com/office/drawing/2014/main" id="{F33FF38A-776C-9449-FCD9-9DFAD1806129}"/>
              </a:ext>
            </a:extLst>
          </p:cNvPr>
          <p:cNvSpPr/>
          <p:nvPr/>
        </p:nvSpPr>
        <p:spPr>
          <a:xfrm>
            <a:off x="1839472" y="163286"/>
            <a:ext cx="3222385" cy="89763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9EAEC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63" name="Google Shape;1863;p35"/>
          <p:cNvSpPr/>
          <p:nvPr/>
        </p:nvSpPr>
        <p:spPr>
          <a:xfrm flipH="1">
            <a:off x="61104" y="4855466"/>
            <a:ext cx="2000534" cy="138899"/>
          </a:xfrm>
          <a:prstGeom prst="ellipse">
            <a:avLst/>
          </a:prstGeom>
          <a:solidFill>
            <a:schemeClr val="dk1">
              <a:alpha val="15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4" name="Google Shape;1864;p35"/>
          <p:cNvGrpSpPr/>
          <p:nvPr/>
        </p:nvGrpSpPr>
        <p:grpSpPr>
          <a:xfrm>
            <a:off x="391598" y="494055"/>
            <a:ext cx="1447874" cy="4406836"/>
            <a:chOff x="2949400" y="238125"/>
            <a:chExt cx="1721200" cy="5238750"/>
          </a:xfrm>
        </p:grpSpPr>
        <p:sp>
          <p:nvSpPr>
            <p:cNvPr id="1865" name="Google Shape;1865;p35"/>
            <p:cNvSpPr/>
            <p:nvPr/>
          </p:nvSpPr>
          <p:spPr>
            <a:xfrm>
              <a:off x="3702875" y="1455825"/>
              <a:ext cx="382075" cy="306975"/>
            </a:xfrm>
            <a:custGeom>
              <a:avLst/>
              <a:gdLst/>
              <a:ahLst/>
              <a:cxnLst/>
              <a:rect l="l" t="t" r="r" b="b"/>
              <a:pathLst>
                <a:path w="15283" h="12279" extrusionOk="0">
                  <a:moveTo>
                    <a:pt x="1" y="0"/>
                  </a:moveTo>
                  <a:lnTo>
                    <a:pt x="1" y="12177"/>
                  </a:lnTo>
                  <a:lnTo>
                    <a:pt x="15283" y="12278"/>
                  </a:lnTo>
                  <a:lnTo>
                    <a:pt x="15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697350" y="1450775"/>
              <a:ext cx="392650" cy="317050"/>
            </a:xfrm>
            <a:custGeom>
              <a:avLst/>
              <a:gdLst/>
              <a:ahLst/>
              <a:cxnLst/>
              <a:rect l="l" t="t" r="r" b="b"/>
              <a:pathLst>
                <a:path w="15706" h="12682" extrusionOk="0">
                  <a:moveTo>
                    <a:pt x="15302" y="404"/>
                  </a:moveTo>
                  <a:lnTo>
                    <a:pt x="15302" y="12278"/>
                  </a:lnTo>
                  <a:lnTo>
                    <a:pt x="424" y="12178"/>
                  </a:lnTo>
                  <a:lnTo>
                    <a:pt x="424" y="404"/>
                  </a:lnTo>
                  <a:close/>
                  <a:moveTo>
                    <a:pt x="222" y="1"/>
                  </a:moveTo>
                  <a:lnTo>
                    <a:pt x="141" y="21"/>
                  </a:lnTo>
                  <a:lnTo>
                    <a:pt x="61" y="61"/>
                  </a:lnTo>
                  <a:lnTo>
                    <a:pt x="20" y="122"/>
                  </a:lnTo>
                  <a:lnTo>
                    <a:pt x="0" y="202"/>
                  </a:lnTo>
                  <a:lnTo>
                    <a:pt x="0" y="12379"/>
                  </a:lnTo>
                  <a:lnTo>
                    <a:pt x="20" y="12460"/>
                  </a:lnTo>
                  <a:lnTo>
                    <a:pt x="61" y="12520"/>
                  </a:lnTo>
                  <a:lnTo>
                    <a:pt x="141" y="12581"/>
                  </a:lnTo>
                  <a:lnTo>
                    <a:pt x="222" y="12581"/>
                  </a:lnTo>
                  <a:lnTo>
                    <a:pt x="15504" y="12682"/>
                  </a:lnTo>
                  <a:lnTo>
                    <a:pt x="15584" y="12661"/>
                  </a:lnTo>
                  <a:lnTo>
                    <a:pt x="15645" y="12621"/>
                  </a:lnTo>
                  <a:lnTo>
                    <a:pt x="15685" y="12561"/>
                  </a:lnTo>
                  <a:lnTo>
                    <a:pt x="15705" y="12480"/>
                  </a:lnTo>
                  <a:lnTo>
                    <a:pt x="15705" y="202"/>
                  </a:lnTo>
                  <a:lnTo>
                    <a:pt x="15685" y="122"/>
                  </a:lnTo>
                  <a:lnTo>
                    <a:pt x="15645" y="61"/>
                  </a:lnTo>
                  <a:lnTo>
                    <a:pt x="15584" y="21"/>
                  </a:lnTo>
                  <a:lnTo>
                    <a:pt x="15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4091975" y="5270725"/>
              <a:ext cx="578625" cy="206150"/>
            </a:xfrm>
            <a:custGeom>
              <a:avLst/>
              <a:gdLst/>
              <a:ahLst/>
              <a:cxnLst/>
              <a:rect l="l" t="t" r="r" b="b"/>
              <a:pathLst>
                <a:path w="23145" h="8246" extrusionOk="0">
                  <a:moveTo>
                    <a:pt x="9456" y="0"/>
                  </a:moveTo>
                  <a:lnTo>
                    <a:pt x="1" y="1674"/>
                  </a:lnTo>
                  <a:lnTo>
                    <a:pt x="1" y="8246"/>
                  </a:lnTo>
                  <a:lnTo>
                    <a:pt x="4517" y="8246"/>
                  </a:lnTo>
                  <a:lnTo>
                    <a:pt x="4739" y="5988"/>
                  </a:lnTo>
                  <a:lnTo>
                    <a:pt x="8972" y="8246"/>
                  </a:lnTo>
                  <a:lnTo>
                    <a:pt x="23145" y="8246"/>
                  </a:lnTo>
                  <a:lnTo>
                    <a:pt x="9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2949400" y="5270725"/>
              <a:ext cx="578125" cy="206150"/>
            </a:xfrm>
            <a:custGeom>
              <a:avLst/>
              <a:gdLst/>
              <a:ahLst/>
              <a:cxnLst/>
              <a:rect l="l" t="t" r="r" b="b"/>
              <a:pathLst>
                <a:path w="23125" h="8246" extrusionOk="0">
                  <a:moveTo>
                    <a:pt x="13689" y="0"/>
                  </a:moveTo>
                  <a:lnTo>
                    <a:pt x="0" y="8246"/>
                  </a:lnTo>
                  <a:lnTo>
                    <a:pt x="14173" y="8246"/>
                  </a:lnTo>
                  <a:lnTo>
                    <a:pt x="18407" y="5988"/>
                  </a:lnTo>
                  <a:lnTo>
                    <a:pt x="18628" y="8246"/>
                  </a:lnTo>
                  <a:lnTo>
                    <a:pt x="23124" y="8246"/>
                  </a:lnTo>
                  <a:lnTo>
                    <a:pt x="23124" y="1674"/>
                  </a:lnTo>
                  <a:lnTo>
                    <a:pt x="1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3229625" y="1727975"/>
              <a:ext cx="1270625" cy="3604775"/>
            </a:xfrm>
            <a:custGeom>
              <a:avLst/>
              <a:gdLst/>
              <a:ahLst/>
              <a:cxnLst/>
              <a:rect l="l" t="t" r="r" b="b"/>
              <a:pathLst>
                <a:path w="50825" h="144191" extrusionOk="0">
                  <a:moveTo>
                    <a:pt x="17096" y="1"/>
                  </a:moveTo>
                  <a:lnTo>
                    <a:pt x="16391" y="122"/>
                  </a:lnTo>
                  <a:lnTo>
                    <a:pt x="14516" y="485"/>
                  </a:lnTo>
                  <a:lnTo>
                    <a:pt x="13266" y="727"/>
                  </a:lnTo>
                  <a:lnTo>
                    <a:pt x="11875" y="1029"/>
                  </a:lnTo>
                  <a:lnTo>
                    <a:pt x="10363" y="1372"/>
                  </a:lnTo>
                  <a:lnTo>
                    <a:pt x="8810" y="1775"/>
                  </a:lnTo>
                  <a:lnTo>
                    <a:pt x="7238" y="2198"/>
                  </a:lnTo>
                  <a:lnTo>
                    <a:pt x="6472" y="2420"/>
                  </a:lnTo>
                  <a:lnTo>
                    <a:pt x="5726" y="2662"/>
                  </a:lnTo>
                  <a:lnTo>
                    <a:pt x="4980" y="2904"/>
                  </a:lnTo>
                  <a:lnTo>
                    <a:pt x="4274" y="3146"/>
                  </a:lnTo>
                  <a:lnTo>
                    <a:pt x="3609" y="3408"/>
                  </a:lnTo>
                  <a:lnTo>
                    <a:pt x="2964" y="3670"/>
                  </a:lnTo>
                  <a:lnTo>
                    <a:pt x="2379" y="3952"/>
                  </a:lnTo>
                  <a:lnTo>
                    <a:pt x="1835" y="4235"/>
                  </a:lnTo>
                  <a:lnTo>
                    <a:pt x="1351" y="4517"/>
                  </a:lnTo>
                  <a:lnTo>
                    <a:pt x="948" y="4799"/>
                  </a:lnTo>
                  <a:lnTo>
                    <a:pt x="746" y="4940"/>
                  </a:lnTo>
                  <a:lnTo>
                    <a:pt x="585" y="5102"/>
                  </a:lnTo>
                  <a:lnTo>
                    <a:pt x="444" y="5243"/>
                  </a:lnTo>
                  <a:lnTo>
                    <a:pt x="303" y="5404"/>
                  </a:lnTo>
                  <a:lnTo>
                    <a:pt x="202" y="5545"/>
                  </a:lnTo>
                  <a:lnTo>
                    <a:pt x="121" y="5706"/>
                  </a:lnTo>
                  <a:lnTo>
                    <a:pt x="41" y="5848"/>
                  </a:lnTo>
                  <a:lnTo>
                    <a:pt x="0" y="6009"/>
                  </a:lnTo>
                  <a:lnTo>
                    <a:pt x="7762" y="69213"/>
                  </a:lnTo>
                  <a:lnTo>
                    <a:pt x="0" y="141368"/>
                  </a:lnTo>
                  <a:lnTo>
                    <a:pt x="13649" y="144190"/>
                  </a:lnTo>
                  <a:lnTo>
                    <a:pt x="26108" y="87579"/>
                  </a:lnTo>
                  <a:lnTo>
                    <a:pt x="33547" y="144190"/>
                  </a:lnTo>
                  <a:lnTo>
                    <a:pt x="45442" y="142073"/>
                  </a:lnTo>
                  <a:lnTo>
                    <a:pt x="45543" y="138666"/>
                  </a:lnTo>
                  <a:lnTo>
                    <a:pt x="45644" y="135239"/>
                  </a:lnTo>
                  <a:lnTo>
                    <a:pt x="45744" y="131852"/>
                  </a:lnTo>
                  <a:lnTo>
                    <a:pt x="45805" y="128485"/>
                  </a:lnTo>
                  <a:lnTo>
                    <a:pt x="45926" y="121812"/>
                  </a:lnTo>
                  <a:lnTo>
                    <a:pt x="45986" y="115320"/>
                  </a:lnTo>
                  <a:lnTo>
                    <a:pt x="46006" y="109030"/>
                  </a:lnTo>
                  <a:lnTo>
                    <a:pt x="46006" y="103022"/>
                  </a:lnTo>
                  <a:lnTo>
                    <a:pt x="45966" y="97337"/>
                  </a:lnTo>
                  <a:lnTo>
                    <a:pt x="45926" y="92014"/>
                  </a:lnTo>
                  <a:lnTo>
                    <a:pt x="45865" y="87135"/>
                  </a:lnTo>
                  <a:lnTo>
                    <a:pt x="45785" y="82720"/>
                  </a:lnTo>
                  <a:lnTo>
                    <a:pt x="45704" y="78849"/>
                  </a:lnTo>
                  <a:lnTo>
                    <a:pt x="45623" y="75563"/>
                  </a:lnTo>
                  <a:lnTo>
                    <a:pt x="45482" y="70967"/>
                  </a:lnTo>
                  <a:lnTo>
                    <a:pt x="45442" y="69333"/>
                  </a:lnTo>
                  <a:lnTo>
                    <a:pt x="45200" y="32218"/>
                  </a:lnTo>
                  <a:lnTo>
                    <a:pt x="45482" y="31149"/>
                  </a:lnTo>
                  <a:lnTo>
                    <a:pt x="46208" y="28367"/>
                  </a:lnTo>
                  <a:lnTo>
                    <a:pt x="47196" y="24375"/>
                  </a:lnTo>
                  <a:lnTo>
                    <a:pt x="47760" y="22117"/>
                  </a:lnTo>
                  <a:lnTo>
                    <a:pt x="48325" y="19779"/>
                  </a:lnTo>
                  <a:lnTo>
                    <a:pt x="48869" y="17400"/>
                  </a:lnTo>
                  <a:lnTo>
                    <a:pt x="49393" y="15081"/>
                  </a:lnTo>
                  <a:lnTo>
                    <a:pt x="49877" y="12863"/>
                  </a:lnTo>
                  <a:lnTo>
                    <a:pt x="50260" y="10847"/>
                  </a:lnTo>
                  <a:lnTo>
                    <a:pt x="50442" y="9920"/>
                  </a:lnTo>
                  <a:lnTo>
                    <a:pt x="50583" y="9073"/>
                  </a:lnTo>
                  <a:lnTo>
                    <a:pt x="50684" y="8307"/>
                  </a:lnTo>
                  <a:lnTo>
                    <a:pt x="50764" y="7642"/>
                  </a:lnTo>
                  <a:lnTo>
                    <a:pt x="50825" y="7057"/>
                  </a:lnTo>
                  <a:lnTo>
                    <a:pt x="50825" y="6593"/>
                  </a:lnTo>
                  <a:lnTo>
                    <a:pt x="50825" y="6392"/>
                  </a:lnTo>
                  <a:lnTo>
                    <a:pt x="50805" y="6231"/>
                  </a:lnTo>
                  <a:lnTo>
                    <a:pt x="50764" y="6110"/>
                  </a:lnTo>
                  <a:lnTo>
                    <a:pt x="50744" y="6009"/>
                  </a:lnTo>
                  <a:lnTo>
                    <a:pt x="50684" y="5928"/>
                  </a:lnTo>
                  <a:lnTo>
                    <a:pt x="50603" y="5827"/>
                  </a:lnTo>
                  <a:lnTo>
                    <a:pt x="50381" y="5666"/>
                  </a:lnTo>
                  <a:lnTo>
                    <a:pt x="50099" y="5485"/>
                  </a:lnTo>
                  <a:lnTo>
                    <a:pt x="49736" y="5303"/>
                  </a:lnTo>
                  <a:lnTo>
                    <a:pt x="49293" y="5102"/>
                  </a:lnTo>
                  <a:lnTo>
                    <a:pt x="48809" y="4920"/>
                  </a:lnTo>
                  <a:lnTo>
                    <a:pt x="48264" y="4719"/>
                  </a:lnTo>
                  <a:lnTo>
                    <a:pt x="47680" y="4517"/>
                  </a:lnTo>
                  <a:lnTo>
                    <a:pt x="46349" y="4134"/>
                  </a:lnTo>
                  <a:lnTo>
                    <a:pt x="44918" y="3731"/>
                  </a:lnTo>
                  <a:lnTo>
                    <a:pt x="43406" y="3348"/>
                  </a:lnTo>
                  <a:lnTo>
                    <a:pt x="41853" y="2985"/>
                  </a:lnTo>
                  <a:lnTo>
                    <a:pt x="40301" y="2642"/>
                  </a:lnTo>
                  <a:lnTo>
                    <a:pt x="38809" y="2319"/>
                  </a:lnTo>
                  <a:lnTo>
                    <a:pt x="36208" y="1775"/>
                  </a:lnTo>
                  <a:lnTo>
                    <a:pt x="34354" y="1432"/>
                  </a:lnTo>
                  <a:lnTo>
                    <a:pt x="33668" y="1291"/>
                  </a:lnTo>
                  <a:lnTo>
                    <a:pt x="17096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574350" y="1737050"/>
              <a:ext cx="343275" cy="871475"/>
            </a:xfrm>
            <a:custGeom>
              <a:avLst/>
              <a:gdLst/>
              <a:ahLst/>
              <a:cxnLst/>
              <a:rect l="l" t="t" r="r" b="b"/>
              <a:pathLst>
                <a:path w="13731" h="34859" extrusionOk="0">
                  <a:moveTo>
                    <a:pt x="203" y="1"/>
                  </a:moveTo>
                  <a:lnTo>
                    <a:pt x="142" y="21"/>
                  </a:lnTo>
                  <a:lnTo>
                    <a:pt x="61" y="81"/>
                  </a:lnTo>
                  <a:lnTo>
                    <a:pt x="21" y="142"/>
                  </a:lnTo>
                  <a:lnTo>
                    <a:pt x="1" y="223"/>
                  </a:lnTo>
                  <a:lnTo>
                    <a:pt x="182" y="15968"/>
                  </a:lnTo>
                  <a:lnTo>
                    <a:pt x="203" y="16029"/>
                  </a:lnTo>
                  <a:lnTo>
                    <a:pt x="223" y="16069"/>
                  </a:lnTo>
                  <a:lnTo>
                    <a:pt x="243" y="16109"/>
                  </a:lnTo>
                  <a:lnTo>
                    <a:pt x="303" y="16150"/>
                  </a:lnTo>
                  <a:lnTo>
                    <a:pt x="7581" y="20141"/>
                  </a:lnTo>
                  <a:lnTo>
                    <a:pt x="2259" y="26754"/>
                  </a:lnTo>
                  <a:lnTo>
                    <a:pt x="2219" y="26835"/>
                  </a:lnTo>
                  <a:lnTo>
                    <a:pt x="2219" y="26915"/>
                  </a:lnTo>
                  <a:lnTo>
                    <a:pt x="2239" y="26996"/>
                  </a:lnTo>
                  <a:lnTo>
                    <a:pt x="2299" y="27056"/>
                  </a:lnTo>
                  <a:lnTo>
                    <a:pt x="13408" y="34818"/>
                  </a:lnTo>
                  <a:lnTo>
                    <a:pt x="13468" y="34859"/>
                  </a:lnTo>
                  <a:lnTo>
                    <a:pt x="13529" y="34859"/>
                  </a:lnTo>
                  <a:lnTo>
                    <a:pt x="13609" y="34838"/>
                  </a:lnTo>
                  <a:lnTo>
                    <a:pt x="13650" y="34818"/>
                  </a:lnTo>
                  <a:lnTo>
                    <a:pt x="13690" y="34778"/>
                  </a:lnTo>
                  <a:lnTo>
                    <a:pt x="13730" y="34697"/>
                  </a:lnTo>
                  <a:lnTo>
                    <a:pt x="13730" y="34617"/>
                  </a:lnTo>
                  <a:lnTo>
                    <a:pt x="13690" y="34556"/>
                  </a:lnTo>
                  <a:lnTo>
                    <a:pt x="13629" y="34496"/>
                  </a:lnTo>
                  <a:lnTo>
                    <a:pt x="2702" y="26855"/>
                  </a:lnTo>
                  <a:lnTo>
                    <a:pt x="8045" y="20202"/>
                  </a:lnTo>
                  <a:lnTo>
                    <a:pt x="8085" y="20121"/>
                  </a:lnTo>
                  <a:lnTo>
                    <a:pt x="8085" y="20041"/>
                  </a:lnTo>
                  <a:lnTo>
                    <a:pt x="8045" y="19940"/>
                  </a:lnTo>
                  <a:lnTo>
                    <a:pt x="7985" y="19899"/>
                  </a:lnTo>
                  <a:lnTo>
                    <a:pt x="606" y="15847"/>
                  </a:lnTo>
                  <a:lnTo>
                    <a:pt x="424" y="223"/>
                  </a:lnTo>
                  <a:lnTo>
                    <a:pt x="404" y="142"/>
                  </a:lnTo>
                  <a:lnTo>
                    <a:pt x="364" y="61"/>
                  </a:lnTo>
                  <a:lnTo>
                    <a:pt x="303" y="21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907000" y="1784425"/>
              <a:ext cx="328150" cy="824100"/>
            </a:xfrm>
            <a:custGeom>
              <a:avLst/>
              <a:gdLst/>
              <a:ahLst/>
              <a:cxnLst/>
              <a:rect l="l" t="t" r="r" b="b"/>
              <a:pathLst>
                <a:path w="13126" h="32964" extrusionOk="0">
                  <a:moveTo>
                    <a:pt x="12944" y="1"/>
                  </a:moveTo>
                  <a:lnTo>
                    <a:pt x="12863" y="21"/>
                  </a:lnTo>
                  <a:lnTo>
                    <a:pt x="12783" y="61"/>
                  </a:lnTo>
                  <a:lnTo>
                    <a:pt x="12742" y="122"/>
                  </a:lnTo>
                  <a:lnTo>
                    <a:pt x="12722" y="203"/>
                  </a:lnTo>
                  <a:lnTo>
                    <a:pt x="12017" y="15404"/>
                  </a:lnTo>
                  <a:lnTo>
                    <a:pt x="5767" y="17984"/>
                  </a:lnTo>
                  <a:lnTo>
                    <a:pt x="5706" y="18025"/>
                  </a:lnTo>
                  <a:lnTo>
                    <a:pt x="5666" y="18085"/>
                  </a:lnTo>
                  <a:lnTo>
                    <a:pt x="5646" y="18146"/>
                  </a:lnTo>
                  <a:lnTo>
                    <a:pt x="5646" y="18226"/>
                  </a:lnTo>
                  <a:lnTo>
                    <a:pt x="7017" y="24698"/>
                  </a:lnTo>
                  <a:lnTo>
                    <a:pt x="61" y="32621"/>
                  </a:lnTo>
                  <a:lnTo>
                    <a:pt x="21" y="32702"/>
                  </a:lnTo>
                  <a:lnTo>
                    <a:pt x="1" y="32782"/>
                  </a:lnTo>
                  <a:lnTo>
                    <a:pt x="21" y="32843"/>
                  </a:lnTo>
                  <a:lnTo>
                    <a:pt x="82" y="32923"/>
                  </a:lnTo>
                  <a:lnTo>
                    <a:pt x="142" y="32964"/>
                  </a:lnTo>
                  <a:lnTo>
                    <a:pt x="223" y="32964"/>
                  </a:lnTo>
                  <a:lnTo>
                    <a:pt x="303" y="32943"/>
                  </a:lnTo>
                  <a:lnTo>
                    <a:pt x="364" y="32903"/>
                  </a:lnTo>
                  <a:lnTo>
                    <a:pt x="7400" y="24899"/>
                  </a:lnTo>
                  <a:lnTo>
                    <a:pt x="7440" y="24819"/>
                  </a:lnTo>
                  <a:lnTo>
                    <a:pt x="7440" y="24718"/>
                  </a:lnTo>
                  <a:lnTo>
                    <a:pt x="6089" y="18307"/>
                  </a:lnTo>
                  <a:lnTo>
                    <a:pt x="12299" y="15726"/>
                  </a:lnTo>
                  <a:lnTo>
                    <a:pt x="12359" y="15706"/>
                  </a:lnTo>
                  <a:lnTo>
                    <a:pt x="12400" y="15666"/>
                  </a:lnTo>
                  <a:lnTo>
                    <a:pt x="12420" y="15605"/>
                  </a:lnTo>
                  <a:lnTo>
                    <a:pt x="12420" y="15545"/>
                  </a:lnTo>
                  <a:lnTo>
                    <a:pt x="13125" y="223"/>
                  </a:lnTo>
                  <a:lnTo>
                    <a:pt x="13125" y="142"/>
                  </a:lnTo>
                  <a:lnTo>
                    <a:pt x="13085" y="82"/>
                  </a:lnTo>
                  <a:lnTo>
                    <a:pt x="13025" y="21"/>
                  </a:lnTo>
                  <a:lnTo>
                    <a:pt x="12944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18625" y="3406350"/>
              <a:ext cx="940500" cy="102850"/>
            </a:xfrm>
            <a:custGeom>
              <a:avLst/>
              <a:gdLst/>
              <a:ahLst/>
              <a:cxnLst/>
              <a:rect l="l" t="t" r="r" b="b"/>
              <a:pathLst>
                <a:path w="37620" h="4114" extrusionOk="0">
                  <a:moveTo>
                    <a:pt x="20121" y="1"/>
                  </a:moveTo>
                  <a:lnTo>
                    <a:pt x="20060" y="41"/>
                  </a:lnTo>
                  <a:lnTo>
                    <a:pt x="20020" y="102"/>
                  </a:lnTo>
                  <a:lnTo>
                    <a:pt x="19979" y="162"/>
                  </a:lnTo>
                  <a:lnTo>
                    <a:pt x="19354" y="3690"/>
                  </a:lnTo>
                  <a:lnTo>
                    <a:pt x="222" y="1876"/>
                  </a:lnTo>
                  <a:lnTo>
                    <a:pt x="142" y="1876"/>
                  </a:lnTo>
                  <a:lnTo>
                    <a:pt x="81" y="1916"/>
                  </a:lnTo>
                  <a:lnTo>
                    <a:pt x="21" y="1977"/>
                  </a:lnTo>
                  <a:lnTo>
                    <a:pt x="0" y="2057"/>
                  </a:lnTo>
                  <a:lnTo>
                    <a:pt x="21" y="2138"/>
                  </a:lnTo>
                  <a:lnTo>
                    <a:pt x="61" y="2219"/>
                  </a:lnTo>
                  <a:lnTo>
                    <a:pt x="121" y="2259"/>
                  </a:lnTo>
                  <a:lnTo>
                    <a:pt x="182" y="2279"/>
                  </a:lnTo>
                  <a:lnTo>
                    <a:pt x="19496" y="4114"/>
                  </a:lnTo>
                  <a:lnTo>
                    <a:pt x="19576" y="4094"/>
                  </a:lnTo>
                  <a:lnTo>
                    <a:pt x="19637" y="4073"/>
                  </a:lnTo>
                  <a:lnTo>
                    <a:pt x="19697" y="4013"/>
                  </a:lnTo>
                  <a:lnTo>
                    <a:pt x="19717" y="3932"/>
                  </a:lnTo>
                  <a:lnTo>
                    <a:pt x="20201" y="1251"/>
                  </a:lnTo>
                  <a:lnTo>
                    <a:pt x="20786" y="3952"/>
                  </a:lnTo>
                  <a:lnTo>
                    <a:pt x="20806" y="4013"/>
                  </a:lnTo>
                  <a:lnTo>
                    <a:pt x="20866" y="4073"/>
                  </a:lnTo>
                  <a:lnTo>
                    <a:pt x="20927" y="4094"/>
                  </a:lnTo>
                  <a:lnTo>
                    <a:pt x="20987" y="4114"/>
                  </a:lnTo>
                  <a:lnTo>
                    <a:pt x="21028" y="4114"/>
                  </a:lnTo>
                  <a:lnTo>
                    <a:pt x="37459" y="928"/>
                  </a:lnTo>
                  <a:lnTo>
                    <a:pt x="37539" y="888"/>
                  </a:lnTo>
                  <a:lnTo>
                    <a:pt x="37600" y="848"/>
                  </a:lnTo>
                  <a:lnTo>
                    <a:pt x="37620" y="767"/>
                  </a:lnTo>
                  <a:lnTo>
                    <a:pt x="37620" y="686"/>
                  </a:lnTo>
                  <a:lnTo>
                    <a:pt x="37600" y="606"/>
                  </a:lnTo>
                  <a:lnTo>
                    <a:pt x="37539" y="545"/>
                  </a:lnTo>
                  <a:lnTo>
                    <a:pt x="37459" y="525"/>
                  </a:lnTo>
                  <a:lnTo>
                    <a:pt x="37378" y="525"/>
                  </a:lnTo>
                  <a:lnTo>
                    <a:pt x="21149" y="3670"/>
                  </a:lnTo>
                  <a:lnTo>
                    <a:pt x="20403" y="162"/>
                  </a:lnTo>
                  <a:lnTo>
                    <a:pt x="20362" y="82"/>
                  </a:lnTo>
                  <a:lnTo>
                    <a:pt x="20322" y="41"/>
                  </a:lnTo>
                  <a:lnTo>
                    <a:pt x="20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877275" y="3737000"/>
              <a:ext cx="66550" cy="185500"/>
            </a:xfrm>
            <a:custGeom>
              <a:avLst/>
              <a:gdLst/>
              <a:ahLst/>
              <a:cxnLst/>
              <a:rect l="l" t="t" r="r" b="b"/>
              <a:pathLst>
                <a:path w="2662" h="7420" extrusionOk="0">
                  <a:moveTo>
                    <a:pt x="2440" y="0"/>
                  </a:moveTo>
                  <a:lnTo>
                    <a:pt x="2379" y="21"/>
                  </a:lnTo>
                  <a:lnTo>
                    <a:pt x="2299" y="81"/>
                  </a:lnTo>
                  <a:lnTo>
                    <a:pt x="2258" y="142"/>
                  </a:lnTo>
                  <a:lnTo>
                    <a:pt x="21" y="7157"/>
                  </a:lnTo>
                  <a:lnTo>
                    <a:pt x="0" y="7238"/>
                  </a:lnTo>
                  <a:lnTo>
                    <a:pt x="21" y="7319"/>
                  </a:lnTo>
                  <a:lnTo>
                    <a:pt x="81" y="7379"/>
                  </a:lnTo>
                  <a:lnTo>
                    <a:pt x="142" y="7420"/>
                  </a:lnTo>
                  <a:lnTo>
                    <a:pt x="263" y="7420"/>
                  </a:lnTo>
                  <a:lnTo>
                    <a:pt x="323" y="7379"/>
                  </a:lnTo>
                  <a:lnTo>
                    <a:pt x="363" y="7339"/>
                  </a:lnTo>
                  <a:lnTo>
                    <a:pt x="404" y="7278"/>
                  </a:lnTo>
                  <a:lnTo>
                    <a:pt x="2662" y="283"/>
                  </a:lnTo>
                  <a:lnTo>
                    <a:pt x="2662" y="202"/>
                  </a:lnTo>
                  <a:lnTo>
                    <a:pt x="2641" y="121"/>
                  </a:lnTo>
                  <a:lnTo>
                    <a:pt x="2601" y="61"/>
                  </a:lnTo>
                  <a:lnTo>
                    <a:pt x="2520" y="21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907000" y="2616075"/>
              <a:ext cx="21700" cy="800400"/>
            </a:xfrm>
            <a:custGeom>
              <a:avLst/>
              <a:gdLst/>
              <a:ahLst/>
              <a:cxnLst/>
              <a:rect l="l" t="t" r="r" b="b"/>
              <a:pathLst>
                <a:path w="868" h="32016" extrusionOk="0">
                  <a:moveTo>
                    <a:pt x="203" y="0"/>
                  </a:moveTo>
                  <a:lnTo>
                    <a:pt x="142" y="20"/>
                  </a:lnTo>
                  <a:lnTo>
                    <a:pt x="61" y="61"/>
                  </a:lnTo>
                  <a:lnTo>
                    <a:pt x="21" y="121"/>
                  </a:lnTo>
                  <a:lnTo>
                    <a:pt x="1" y="202"/>
                  </a:lnTo>
                  <a:lnTo>
                    <a:pt x="444" y="31814"/>
                  </a:lnTo>
                  <a:lnTo>
                    <a:pt x="465" y="31894"/>
                  </a:lnTo>
                  <a:lnTo>
                    <a:pt x="505" y="31955"/>
                  </a:lnTo>
                  <a:lnTo>
                    <a:pt x="586" y="31995"/>
                  </a:lnTo>
                  <a:lnTo>
                    <a:pt x="666" y="32015"/>
                  </a:lnTo>
                  <a:lnTo>
                    <a:pt x="747" y="31995"/>
                  </a:lnTo>
                  <a:lnTo>
                    <a:pt x="807" y="31955"/>
                  </a:lnTo>
                  <a:lnTo>
                    <a:pt x="848" y="31894"/>
                  </a:lnTo>
                  <a:lnTo>
                    <a:pt x="868" y="31814"/>
                  </a:lnTo>
                  <a:lnTo>
                    <a:pt x="424" y="202"/>
                  </a:lnTo>
                  <a:lnTo>
                    <a:pt x="404" y="121"/>
                  </a:lnTo>
                  <a:lnTo>
                    <a:pt x="364" y="61"/>
                  </a:lnTo>
                  <a:lnTo>
                    <a:pt x="303" y="2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854100" y="3307575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968" y="0"/>
                  </a:moveTo>
                  <a:lnTo>
                    <a:pt x="766" y="21"/>
                  </a:lnTo>
                  <a:lnTo>
                    <a:pt x="585" y="81"/>
                  </a:lnTo>
                  <a:lnTo>
                    <a:pt x="423" y="162"/>
                  </a:lnTo>
                  <a:lnTo>
                    <a:pt x="282" y="283"/>
                  </a:lnTo>
                  <a:lnTo>
                    <a:pt x="161" y="424"/>
                  </a:lnTo>
                  <a:lnTo>
                    <a:pt x="61" y="585"/>
                  </a:lnTo>
                  <a:lnTo>
                    <a:pt x="20" y="767"/>
                  </a:lnTo>
                  <a:lnTo>
                    <a:pt x="0" y="968"/>
                  </a:lnTo>
                  <a:lnTo>
                    <a:pt x="20" y="1170"/>
                  </a:lnTo>
                  <a:lnTo>
                    <a:pt x="61" y="1351"/>
                  </a:lnTo>
                  <a:lnTo>
                    <a:pt x="161" y="1513"/>
                  </a:lnTo>
                  <a:lnTo>
                    <a:pt x="282" y="1654"/>
                  </a:lnTo>
                  <a:lnTo>
                    <a:pt x="423" y="1775"/>
                  </a:lnTo>
                  <a:lnTo>
                    <a:pt x="585" y="1855"/>
                  </a:lnTo>
                  <a:lnTo>
                    <a:pt x="766" y="1916"/>
                  </a:lnTo>
                  <a:lnTo>
                    <a:pt x="968" y="1936"/>
                  </a:lnTo>
                  <a:lnTo>
                    <a:pt x="1149" y="1916"/>
                  </a:lnTo>
                  <a:lnTo>
                    <a:pt x="1351" y="1855"/>
                  </a:lnTo>
                  <a:lnTo>
                    <a:pt x="1512" y="1775"/>
                  </a:lnTo>
                  <a:lnTo>
                    <a:pt x="1653" y="1654"/>
                  </a:lnTo>
                  <a:lnTo>
                    <a:pt x="1774" y="1513"/>
                  </a:lnTo>
                  <a:lnTo>
                    <a:pt x="1855" y="1351"/>
                  </a:lnTo>
                  <a:lnTo>
                    <a:pt x="1915" y="1170"/>
                  </a:lnTo>
                  <a:lnTo>
                    <a:pt x="1935" y="968"/>
                  </a:lnTo>
                  <a:lnTo>
                    <a:pt x="1915" y="767"/>
                  </a:lnTo>
                  <a:lnTo>
                    <a:pt x="1855" y="585"/>
                  </a:lnTo>
                  <a:lnTo>
                    <a:pt x="1774" y="424"/>
                  </a:lnTo>
                  <a:lnTo>
                    <a:pt x="1653" y="283"/>
                  </a:lnTo>
                  <a:lnTo>
                    <a:pt x="1512" y="162"/>
                  </a:lnTo>
                  <a:lnTo>
                    <a:pt x="1351" y="81"/>
                  </a:lnTo>
                  <a:lnTo>
                    <a:pt x="1149" y="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3854600" y="3093375"/>
              <a:ext cx="48900" cy="48400"/>
            </a:xfrm>
            <a:custGeom>
              <a:avLst/>
              <a:gdLst/>
              <a:ahLst/>
              <a:cxnLst/>
              <a:rect l="l" t="t" r="r" b="b"/>
              <a:pathLst>
                <a:path w="1956" h="1936" extrusionOk="0">
                  <a:moveTo>
                    <a:pt x="968" y="0"/>
                  </a:moveTo>
                  <a:lnTo>
                    <a:pt x="786" y="20"/>
                  </a:lnTo>
                  <a:lnTo>
                    <a:pt x="605" y="81"/>
                  </a:lnTo>
                  <a:lnTo>
                    <a:pt x="424" y="161"/>
                  </a:lnTo>
                  <a:lnTo>
                    <a:pt x="282" y="282"/>
                  </a:lnTo>
                  <a:lnTo>
                    <a:pt x="161" y="424"/>
                  </a:lnTo>
                  <a:lnTo>
                    <a:pt x="81" y="585"/>
                  </a:lnTo>
                  <a:lnTo>
                    <a:pt x="20" y="766"/>
                  </a:lnTo>
                  <a:lnTo>
                    <a:pt x="0" y="968"/>
                  </a:lnTo>
                  <a:lnTo>
                    <a:pt x="20" y="1170"/>
                  </a:lnTo>
                  <a:lnTo>
                    <a:pt x="81" y="1351"/>
                  </a:lnTo>
                  <a:lnTo>
                    <a:pt x="161" y="1512"/>
                  </a:lnTo>
                  <a:lnTo>
                    <a:pt x="282" y="1653"/>
                  </a:lnTo>
                  <a:lnTo>
                    <a:pt x="424" y="1774"/>
                  </a:lnTo>
                  <a:lnTo>
                    <a:pt x="605" y="1855"/>
                  </a:lnTo>
                  <a:lnTo>
                    <a:pt x="786" y="1915"/>
                  </a:lnTo>
                  <a:lnTo>
                    <a:pt x="968" y="1936"/>
                  </a:lnTo>
                  <a:lnTo>
                    <a:pt x="1170" y="1915"/>
                  </a:lnTo>
                  <a:lnTo>
                    <a:pt x="1351" y="1855"/>
                  </a:lnTo>
                  <a:lnTo>
                    <a:pt x="1512" y="1774"/>
                  </a:lnTo>
                  <a:lnTo>
                    <a:pt x="1653" y="1653"/>
                  </a:lnTo>
                  <a:lnTo>
                    <a:pt x="1774" y="1512"/>
                  </a:lnTo>
                  <a:lnTo>
                    <a:pt x="1875" y="1351"/>
                  </a:lnTo>
                  <a:lnTo>
                    <a:pt x="1936" y="1170"/>
                  </a:lnTo>
                  <a:lnTo>
                    <a:pt x="1956" y="968"/>
                  </a:lnTo>
                  <a:lnTo>
                    <a:pt x="1936" y="766"/>
                  </a:lnTo>
                  <a:lnTo>
                    <a:pt x="1875" y="585"/>
                  </a:lnTo>
                  <a:lnTo>
                    <a:pt x="1774" y="424"/>
                  </a:lnTo>
                  <a:lnTo>
                    <a:pt x="1653" y="282"/>
                  </a:lnTo>
                  <a:lnTo>
                    <a:pt x="1512" y="161"/>
                  </a:lnTo>
                  <a:lnTo>
                    <a:pt x="1351" y="81"/>
                  </a:lnTo>
                  <a:lnTo>
                    <a:pt x="1170" y="20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42500" y="2875625"/>
              <a:ext cx="48400" cy="48425"/>
            </a:xfrm>
            <a:custGeom>
              <a:avLst/>
              <a:gdLst/>
              <a:ahLst/>
              <a:cxnLst/>
              <a:rect l="l" t="t" r="r" b="b"/>
              <a:pathLst>
                <a:path w="1936" h="1937" extrusionOk="0">
                  <a:moveTo>
                    <a:pt x="968" y="1"/>
                  </a:moveTo>
                  <a:lnTo>
                    <a:pt x="766" y="21"/>
                  </a:lnTo>
                  <a:lnTo>
                    <a:pt x="585" y="81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5"/>
                  </a:lnTo>
                  <a:lnTo>
                    <a:pt x="21" y="767"/>
                  </a:lnTo>
                  <a:lnTo>
                    <a:pt x="0" y="969"/>
                  </a:lnTo>
                  <a:lnTo>
                    <a:pt x="21" y="1170"/>
                  </a:lnTo>
                  <a:lnTo>
                    <a:pt x="81" y="1352"/>
                  </a:lnTo>
                  <a:lnTo>
                    <a:pt x="162" y="1513"/>
                  </a:lnTo>
                  <a:lnTo>
                    <a:pt x="283" y="1654"/>
                  </a:lnTo>
                  <a:lnTo>
                    <a:pt x="424" y="1775"/>
                  </a:lnTo>
                  <a:lnTo>
                    <a:pt x="585" y="1876"/>
                  </a:lnTo>
                  <a:lnTo>
                    <a:pt x="766" y="1916"/>
                  </a:lnTo>
                  <a:lnTo>
                    <a:pt x="968" y="1936"/>
                  </a:lnTo>
                  <a:lnTo>
                    <a:pt x="1170" y="1916"/>
                  </a:lnTo>
                  <a:lnTo>
                    <a:pt x="1351" y="1876"/>
                  </a:lnTo>
                  <a:lnTo>
                    <a:pt x="1512" y="1775"/>
                  </a:lnTo>
                  <a:lnTo>
                    <a:pt x="1654" y="1654"/>
                  </a:lnTo>
                  <a:lnTo>
                    <a:pt x="1774" y="1513"/>
                  </a:lnTo>
                  <a:lnTo>
                    <a:pt x="1875" y="1352"/>
                  </a:lnTo>
                  <a:lnTo>
                    <a:pt x="1916" y="1170"/>
                  </a:lnTo>
                  <a:lnTo>
                    <a:pt x="1936" y="969"/>
                  </a:lnTo>
                  <a:lnTo>
                    <a:pt x="1916" y="767"/>
                  </a:lnTo>
                  <a:lnTo>
                    <a:pt x="1875" y="585"/>
                  </a:lnTo>
                  <a:lnTo>
                    <a:pt x="1774" y="424"/>
                  </a:lnTo>
                  <a:lnTo>
                    <a:pt x="1654" y="283"/>
                  </a:lnTo>
                  <a:lnTo>
                    <a:pt x="1512" y="162"/>
                  </a:lnTo>
                  <a:lnTo>
                    <a:pt x="1351" y="81"/>
                  </a:lnTo>
                  <a:lnTo>
                    <a:pt x="1170" y="21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832925" y="2631175"/>
              <a:ext cx="48400" cy="48925"/>
            </a:xfrm>
            <a:custGeom>
              <a:avLst/>
              <a:gdLst/>
              <a:ahLst/>
              <a:cxnLst/>
              <a:rect l="l" t="t" r="r" b="b"/>
              <a:pathLst>
                <a:path w="1936" h="1957" extrusionOk="0">
                  <a:moveTo>
                    <a:pt x="968" y="1"/>
                  </a:moveTo>
                  <a:lnTo>
                    <a:pt x="766" y="21"/>
                  </a:lnTo>
                  <a:lnTo>
                    <a:pt x="585" y="82"/>
                  </a:lnTo>
                  <a:lnTo>
                    <a:pt x="424" y="182"/>
                  </a:lnTo>
                  <a:lnTo>
                    <a:pt x="283" y="303"/>
                  </a:lnTo>
                  <a:lnTo>
                    <a:pt x="162" y="444"/>
                  </a:lnTo>
                  <a:lnTo>
                    <a:pt x="81" y="606"/>
                  </a:lnTo>
                  <a:lnTo>
                    <a:pt x="20" y="787"/>
                  </a:lnTo>
                  <a:lnTo>
                    <a:pt x="0" y="989"/>
                  </a:lnTo>
                  <a:lnTo>
                    <a:pt x="20" y="1170"/>
                  </a:lnTo>
                  <a:lnTo>
                    <a:pt x="81" y="1352"/>
                  </a:lnTo>
                  <a:lnTo>
                    <a:pt x="162" y="1533"/>
                  </a:lnTo>
                  <a:lnTo>
                    <a:pt x="283" y="1674"/>
                  </a:lnTo>
                  <a:lnTo>
                    <a:pt x="424" y="1795"/>
                  </a:lnTo>
                  <a:lnTo>
                    <a:pt x="585" y="1876"/>
                  </a:lnTo>
                  <a:lnTo>
                    <a:pt x="766" y="1936"/>
                  </a:lnTo>
                  <a:lnTo>
                    <a:pt x="968" y="1956"/>
                  </a:lnTo>
                  <a:lnTo>
                    <a:pt x="1170" y="1936"/>
                  </a:lnTo>
                  <a:lnTo>
                    <a:pt x="1351" y="1876"/>
                  </a:lnTo>
                  <a:lnTo>
                    <a:pt x="1512" y="1795"/>
                  </a:lnTo>
                  <a:lnTo>
                    <a:pt x="1653" y="1674"/>
                  </a:lnTo>
                  <a:lnTo>
                    <a:pt x="1774" y="1533"/>
                  </a:lnTo>
                  <a:lnTo>
                    <a:pt x="1875" y="1352"/>
                  </a:lnTo>
                  <a:lnTo>
                    <a:pt x="1916" y="1170"/>
                  </a:lnTo>
                  <a:lnTo>
                    <a:pt x="1936" y="989"/>
                  </a:lnTo>
                  <a:lnTo>
                    <a:pt x="1916" y="787"/>
                  </a:lnTo>
                  <a:lnTo>
                    <a:pt x="1875" y="606"/>
                  </a:lnTo>
                  <a:lnTo>
                    <a:pt x="1774" y="444"/>
                  </a:lnTo>
                  <a:lnTo>
                    <a:pt x="1653" y="303"/>
                  </a:lnTo>
                  <a:lnTo>
                    <a:pt x="1512" y="182"/>
                  </a:lnTo>
                  <a:lnTo>
                    <a:pt x="1351" y="82"/>
                  </a:lnTo>
                  <a:lnTo>
                    <a:pt x="1170" y="21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4064775" y="5165875"/>
              <a:ext cx="291325" cy="70600"/>
            </a:xfrm>
            <a:custGeom>
              <a:avLst/>
              <a:gdLst/>
              <a:ahLst/>
              <a:cxnLst/>
              <a:rect l="l" t="t" r="r" b="b"/>
              <a:pathLst>
                <a:path w="11653" h="2824" extrusionOk="0">
                  <a:moveTo>
                    <a:pt x="11391" y="1"/>
                  </a:moveTo>
                  <a:lnTo>
                    <a:pt x="161" y="2420"/>
                  </a:lnTo>
                  <a:lnTo>
                    <a:pt x="81" y="2460"/>
                  </a:lnTo>
                  <a:lnTo>
                    <a:pt x="20" y="2501"/>
                  </a:lnTo>
                  <a:lnTo>
                    <a:pt x="0" y="2581"/>
                  </a:lnTo>
                  <a:lnTo>
                    <a:pt x="0" y="2662"/>
                  </a:lnTo>
                  <a:lnTo>
                    <a:pt x="20" y="2723"/>
                  </a:lnTo>
                  <a:lnTo>
                    <a:pt x="81" y="2783"/>
                  </a:lnTo>
                  <a:lnTo>
                    <a:pt x="141" y="2823"/>
                  </a:lnTo>
                  <a:lnTo>
                    <a:pt x="242" y="2823"/>
                  </a:lnTo>
                  <a:lnTo>
                    <a:pt x="11492" y="404"/>
                  </a:lnTo>
                  <a:lnTo>
                    <a:pt x="11552" y="384"/>
                  </a:lnTo>
                  <a:lnTo>
                    <a:pt x="11613" y="323"/>
                  </a:lnTo>
                  <a:lnTo>
                    <a:pt x="11653" y="243"/>
                  </a:lnTo>
                  <a:lnTo>
                    <a:pt x="11653" y="162"/>
                  </a:lnTo>
                  <a:lnTo>
                    <a:pt x="11613" y="82"/>
                  </a:lnTo>
                  <a:lnTo>
                    <a:pt x="11552" y="41"/>
                  </a:lnTo>
                  <a:lnTo>
                    <a:pt x="11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3252300" y="5143700"/>
              <a:ext cx="332675" cy="85725"/>
            </a:xfrm>
            <a:custGeom>
              <a:avLst/>
              <a:gdLst/>
              <a:ahLst/>
              <a:cxnLst/>
              <a:rect l="l" t="t" r="r" b="b"/>
              <a:pathLst>
                <a:path w="13307" h="3429" extrusionOk="0">
                  <a:moveTo>
                    <a:pt x="182" y="1"/>
                  </a:moveTo>
                  <a:lnTo>
                    <a:pt x="101" y="41"/>
                  </a:lnTo>
                  <a:lnTo>
                    <a:pt x="41" y="81"/>
                  </a:lnTo>
                  <a:lnTo>
                    <a:pt x="21" y="162"/>
                  </a:lnTo>
                  <a:lnTo>
                    <a:pt x="0" y="243"/>
                  </a:lnTo>
                  <a:lnTo>
                    <a:pt x="41" y="323"/>
                  </a:lnTo>
                  <a:lnTo>
                    <a:pt x="101" y="384"/>
                  </a:lnTo>
                  <a:lnTo>
                    <a:pt x="162" y="404"/>
                  </a:lnTo>
                  <a:lnTo>
                    <a:pt x="13064" y="3408"/>
                  </a:lnTo>
                  <a:lnTo>
                    <a:pt x="13105" y="3428"/>
                  </a:lnTo>
                  <a:lnTo>
                    <a:pt x="13165" y="3408"/>
                  </a:lnTo>
                  <a:lnTo>
                    <a:pt x="13226" y="3368"/>
                  </a:lnTo>
                  <a:lnTo>
                    <a:pt x="13266" y="3327"/>
                  </a:lnTo>
                  <a:lnTo>
                    <a:pt x="13306" y="3267"/>
                  </a:lnTo>
                  <a:lnTo>
                    <a:pt x="13306" y="3186"/>
                  </a:lnTo>
                  <a:lnTo>
                    <a:pt x="13286" y="3106"/>
                  </a:lnTo>
                  <a:lnTo>
                    <a:pt x="13226" y="3045"/>
                  </a:lnTo>
                  <a:lnTo>
                    <a:pt x="13145" y="3005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007300" y="4265200"/>
              <a:ext cx="111925" cy="961700"/>
            </a:xfrm>
            <a:custGeom>
              <a:avLst/>
              <a:gdLst/>
              <a:ahLst/>
              <a:cxnLst/>
              <a:rect l="l" t="t" r="r" b="b"/>
              <a:pathLst>
                <a:path w="4477" h="38468" extrusionOk="0">
                  <a:moveTo>
                    <a:pt x="182" y="1"/>
                  </a:moveTo>
                  <a:lnTo>
                    <a:pt x="102" y="41"/>
                  </a:lnTo>
                  <a:lnTo>
                    <a:pt x="41" y="81"/>
                  </a:lnTo>
                  <a:lnTo>
                    <a:pt x="1" y="162"/>
                  </a:lnTo>
                  <a:lnTo>
                    <a:pt x="1" y="243"/>
                  </a:lnTo>
                  <a:lnTo>
                    <a:pt x="4053" y="38286"/>
                  </a:lnTo>
                  <a:lnTo>
                    <a:pt x="4073" y="38367"/>
                  </a:lnTo>
                  <a:lnTo>
                    <a:pt x="4134" y="38427"/>
                  </a:lnTo>
                  <a:lnTo>
                    <a:pt x="4194" y="38467"/>
                  </a:lnTo>
                  <a:lnTo>
                    <a:pt x="4295" y="38467"/>
                  </a:lnTo>
                  <a:lnTo>
                    <a:pt x="4355" y="38447"/>
                  </a:lnTo>
                  <a:lnTo>
                    <a:pt x="4416" y="38407"/>
                  </a:lnTo>
                  <a:lnTo>
                    <a:pt x="4456" y="38326"/>
                  </a:lnTo>
                  <a:lnTo>
                    <a:pt x="4476" y="38246"/>
                  </a:lnTo>
                  <a:lnTo>
                    <a:pt x="404" y="182"/>
                  </a:lnTo>
                  <a:lnTo>
                    <a:pt x="384" y="122"/>
                  </a:lnTo>
                  <a:lnTo>
                    <a:pt x="344" y="61"/>
                  </a:lnTo>
                  <a:lnTo>
                    <a:pt x="263" y="21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526975" y="4318625"/>
              <a:ext cx="199125" cy="899200"/>
            </a:xfrm>
            <a:custGeom>
              <a:avLst/>
              <a:gdLst/>
              <a:ahLst/>
              <a:cxnLst/>
              <a:rect l="l" t="t" r="r" b="b"/>
              <a:pathLst>
                <a:path w="7965" h="35968" extrusionOk="0">
                  <a:moveTo>
                    <a:pt x="7722" y="1"/>
                  </a:moveTo>
                  <a:lnTo>
                    <a:pt x="7662" y="21"/>
                  </a:lnTo>
                  <a:lnTo>
                    <a:pt x="7601" y="81"/>
                  </a:lnTo>
                  <a:lnTo>
                    <a:pt x="7561" y="162"/>
                  </a:lnTo>
                  <a:lnTo>
                    <a:pt x="1" y="35725"/>
                  </a:lnTo>
                  <a:lnTo>
                    <a:pt x="1" y="35806"/>
                  </a:lnTo>
                  <a:lnTo>
                    <a:pt x="21" y="35887"/>
                  </a:lnTo>
                  <a:lnTo>
                    <a:pt x="82" y="35947"/>
                  </a:lnTo>
                  <a:lnTo>
                    <a:pt x="162" y="35967"/>
                  </a:lnTo>
                  <a:lnTo>
                    <a:pt x="263" y="35967"/>
                  </a:lnTo>
                  <a:lnTo>
                    <a:pt x="323" y="35927"/>
                  </a:lnTo>
                  <a:lnTo>
                    <a:pt x="364" y="35887"/>
                  </a:lnTo>
                  <a:lnTo>
                    <a:pt x="404" y="35806"/>
                  </a:lnTo>
                  <a:lnTo>
                    <a:pt x="7964" y="243"/>
                  </a:lnTo>
                  <a:lnTo>
                    <a:pt x="7964" y="162"/>
                  </a:lnTo>
                  <a:lnTo>
                    <a:pt x="7944" y="81"/>
                  </a:lnTo>
                  <a:lnTo>
                    <a:pt x="7884" y="21"/>
                  </a:lnTo>
                  <a:lnTo>
                    <a:pt x="7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419625" y="512300"/>
              <a:ext cx="910775" cy="1117425"/>
            </a:xfrm>
            <a:custGeom>
              <a:avLst/>
              <a:gdLst/>
              <a:ahLst/>
              <a:cxnLst/>
              <a:rect l="l" t="t" r="r" b="b"/>
              <a:pathLst>
                <a:path w="36431" h="44697" extrusionOk="0">
                  <a:moveTo>
                    <a:pt x="18629" y="0"/>
                  </a:moveTo>
                  <a:lnTo>
                    <a:pt x="17823" y="21"/>
                  </a:lnTo>
                  <a:lnTo>
                    <a:pt x="17016" y="61"/>
                  </a:lnTo>
                  <a:lnTo>
                    <a:pt x="16210" y="142"/>
                  </a:lnTo>
                  <a:lnTo>
                    <a:pt x="15423" y="222"/>
                  </a:lnTo>
                  <a:lnTo>
                    <a:pt x="14657" y="343"/>
                  </a:lnTo>
                  <a:lnTo>
                    <a:pt x="13911" y="464"/>
                  </a:lnTo>
                  <a:lnTo>
                    <a:pt x="13206" y="625"/>
                  </a:lnTo>
                  <a:lnTo>
                    <a:pt x="12520" y="787"/>
                  </a:lnTo>
                  <a:lnTo>
                    <a:pt x="11855" y="988"/>
                  </a:lnTo>
                  <a:lnTo>
                    <a:pt x="11210" y="1190"/>
                  </a:lnTo>
                  <a:lnTo>
                    <a:pt x="10585" y="1412"/>
                  </a:lnTo>
                  <a:lnTo>
                    <a:pt x="10000" y="1654"/>
                  </a:lnTo>
                  <a:lnTo>
                    <a:pt x="9436" y="1916"/>
                  </a:lnTo>
                  <a:lnTo>
                    <a:pt x="8871" y="2178"/>
                  </a:lnTo>
                  <a:lnTo>
                    <a:pt x="8347" y="2460"/>
                  </a:lnTo>
                  <a:lnTo>
                    <a:pt x="7843" y="2762"/>
                  </a:lnTo>
                  <a:lnTo>
                    <a:pt x="7359" y="3065"/>
                  </a:lnTo>
                  <a:lnTo>
                    <a:pt x="6875" y="3387"/>
                  </a:lnTo>
                  <a:lnTo>
                    <a:pt x="6432" y="3730"/>
                  </a:lnTo>
                  <a:lnTo>
                    <a:pt x="6009" y="4073"/>
                  </a:lnTo>
                  <a:lnTo>
                    <a:pt x="5605" y="4416"/>
                  </a:lnTo>
                  <a:lnTo>
                    <a:pt x="5202" y="4799"/>
                  </a:lnTo>
                  <a:lnTo>
                    <a:pt x="4839" y="5162"/>
                  </a:lnTo>
                  <a:lnTo>
                    <a:pt x="4476" y="5545"/>
                  </a:lnTo>
                  <a:lnTo>
                    <a:pt x="4154" y="5928"/>
                  </a:lnTo>
                  <a:lnTo>
                    <a:pt x="3831" y="6331"/>
                  </a:lnTo>
                  <a:lnTo>
                    <a:pt x="3529" y="6734"/>
                  </a:lnTo>
                  <a:lnTo>
                    <a:pt x="3226" y="7137"/>
                  </a:lnTo>
                  <a:lnTo>
                    <a:pt x="2964" y="7561"/>
                  </a:lnTo>
                  <a:lnTo>
                    <a:pt x="2702" y="7984"/>
                  </a:lnTo>
                  <a:lnTo>
                    <a:pt x="2460" y="8407"/>
                  </a:lnTo>
                  <a:lnTo>
                    <a:pt x="2239" y="8831"/>
                  </a:lnTo>
                  <a:lnTo>
                    <a:pt x="2017" y="9254"/>
                  </a:lnTo>
                  <a:lnTo>
                    <a:pt x="1815" y="9698"/>
                  </a:lnTo>
                  <a:lnTo>
                    <a:pt x="1634" y="10121"/>
                  </a:lnTo>
                  <a:lnTo>
                    <a:pt x="1452" y="10544"/>
                  </a:lnTo>
                  <a:lnTo>
                    <a:pt x="1150" y="11411"/>
                  </a:lnTo>
                  <a:lnTo>
                    <a:pt x="868" y="12278"/>
                  </a:lnTo>
                  <a:lnTo>
                    <a:pt x="646" y="13125"/>
                  </a:lnTo>
                  <a:lnTo>
                    <a:pt x="464" y="13952"/>
                  </a:lnTo>
                  <a:lnTo>
                    <a:pt x="323" y="14758"/>
                  </a:lnTo>
                  <a:lnTo>
                    <a:pt x="202" y="15544"/>
                  </a:lnTo>
                  <a:lnTo>
                    <a:pt x="122" y="16290"/>
                  </a:lnTo>
                  <a:lnTo>
                    <a:pt x="61" y="16996"/>
                  </a:lnTo>
                  <a:lnTo>
                    <a:pt x="21" y="17681"/>
                  </a:lnTo>
                  <a:lnTo>
                    <a:pt x="1" y="18286"/>
                  </a:lnTo>
                  <a:lnTo>
                    <a:pt x="1" y="18871"/>
                  </a:lnTo>
                  <a:lnTo>
                    <a:pt x="1" y="19375"/>
                  </a:lnTo>
                  <a:lnTo>
                    <a:pt x="21" y="19818"/>
                  </a:lnTo>
                  <a:lnTo>
                    <a:pt x="81" y="20524"/>
                  </a:lnTo>
                  <a:lnTo>
                    <a:pt x="162" y="21149"/>
                  </a:lnTo>
                  <a:lnTo>
                    <a:pt x="323" y="21935"/>
                  </a:lnTo>
                  <a:lnTo>
                    <a:pt x="505" y="22863"/>
                  </a:lnTo>
                  <a:lnTo>
                    <a:pt x="767" y="23911"/>
                  </a:lnTo>
                  <a:lnTo>
                    <a:pt x="1069" y="25040"/>
                  </a:lnTo>
                  <a:lnTo>
                    <a:pt x="1432" y="26270"/>
                  </a:lnTo>
                  <a:lnTo>
                    <a:pt x="1835" y="27540"/>
                  </a:lnTo>
                  <a:lnTo>
                    <a:pt x="2279" y="28870"/>
                  </a:lnTo>
                  <a:lnTo>
                    <a:pt x="2763" y="30181"/>
                  </a:lnTo>
                  <a:lnTo>
                    <a:pt x="3287" y="31512"/>
                  </a:lnTo>
                  <a:lnTo>
                    <a:pt x="3569" y="32157"/>
                  </a:lnTo>
                  <a:lnTo>
                    <a:pt x="3872" y="32802"/>
                  </a:lnTo>
                  <a:lnTo>
                    <a:pt x="4154" y="33427"/>
                  </a:lnTo>
                  <a:lnTo>
                    <a:pt x="4476" y="34032"/>
                  </a:lnTo>
                  <a:lnTo>
                    <a:pt x="4779" y="34616"/>
                  </a:lnTo>
                  <a:lnTo>
                    <a:pt x="5101" y="35201"/>
                  </a:lnTo>
                  <a:lnTo>
                    <a:pt x="5444" y="35745"/>
                  </a:lnTo>
                  <a:lnTo>
                    <a:pt x="5787" y="36269"/>
                  </a:lnTo>
                  <a:lnTo>
                    <a:pt x="6130" y="36753"/>
                  </a:lnTo>
                  <a:lnTo>
                    <a:pt x="6492" y="37217"/>
                  </a:lnTo>
                  <a:lnTo>
                    <a:pt x="6855" y="37661"/>
                  </a:lnTo>
                  <a:lnTo>
                    <a:pt x="7218" y="38044"/>
                  </a:lnTo>
                  <a:lnTo>
                    <a:pt x="7601" y="38406"/>
                  </a:lnTo>
                  <a:lnTo>
                    <a:pt x="8004" y="38769"/>
                  </a:lnTo>
                  <a:lnTo>
                    <a:pt x="8408" y="39132"/>
                  </a:lnTo>
                  <a:lnTo>
                    <a:pt x="8831" y="39475"/>
                  </a:lnTo>
                  <a:lnTo>
                    <a:pt x="9275" y="39798"/>
                  </a:lnTo>
                  <a:lnTo>
                    <a:pt x="9738" y="40120"/>
                  </a:lnTo>
                  <a:lnTo>
                    <a:pt x="10202" y="40443"/>
                  </a:lnTo>
                  <a:lnTo>
                    <a:pt x="10666" y="40745"/>
                  </a:lnTo>
                  <a:lnTo>
                    <a:pt x="11633" y="41310"/>
                  </a:lnTo>
                  <a:lnTo>
                    <a:pt x="12601" y="41854"/>
                  </a:lnTo>
                  <a:lnTo>
                    <a:pt x="13589" y="42358"/>
                  </a:lnTo>
                  <a:lnTo>
                    <a:pt x="14557" y="42802"/>
                  </a:lnTo>
                  <a:lnTo>
                    <a:pt x="15504" y="43205"/>
                  </a:lnTo>
                  <a:lnTo>
                    <a:pt x="16411" y="43568"/>
                  </a:lnTo>
                  <a:lnTo>
                    <a:pt x="17298" y="43890"/>
                  </a:lnTo>
                  <a:lnTo>
                    <a:pt x="18105" y="44152"/>
                  </a:lnTo>
                  <a:lnTo>
                    <a:pt x="18851" y="44354"/>
                  </a:lnTo>
                  <a:lnTo>
                    <a:pt x="19536" y="44515"/>
                  </a:lnTo>
                  <a:lnTo>
                    <a:pt x="20101" y="44636"/>
                  </a:lnTo>
                  <a:lnTo>
                    <a:pt x="20585" y="44676"/>
                  </a:lnTo>
                  <a:lnTo>
                    <a:pt x="20806" y="44697"/>
                  </a:lnTo>
                  <a:lnTo>
                    <a:pt x="21068" y="44676"/>
                  </a:lnTo>
                  <a:lnTo>
                    <a:pt x="21371" y="44656"/>
                  </a:lnTo>
                  <a:lnTo>
                    <a:pt x="21714" y="44596"/>
                  </a:lnTo>
                  <a:lnTo>
                    <a:pt x="22076" y="44535"/>
                  </a:lnTo>
                  <a:lnTo>
                    <a:pt x="22459" y="44455"/>
                  </a:lnTo>
                  <a:lnTo>
                    <a:pt x="22883" y="44354"/>
                  </a:lnTo>
                  <a:lnTo>
                    <a:pt x="23326" y="44233"/>
                  </a:lnTo>
                  <a:lnTo>
                    <a:pt x="23790" y="44092"/>
                  </a:lnTo>
                  <a:lnTo>
                    <a:pt x="24274" y="43931"/>
                  </a:lnTo>
                  <a:lnTo>
                    <a:pt x="24778" y="43749"/>
                  </a:lnTo>
                  <a:lnTo>
                    <a:pt x="25282" y="43527"/>
                  </a:lnTo>
                  <a:lnTo>
                    <a:pt x="25826" y="43306"/>
                  </a:lnTo>
                  <a:lnTo>
                    <a:pt x="26371" y="43043"/>
                  </a:lnTo>
                  <a:lnTo>
                    <a:pt x="26915" y="42761"/>
                  </a:lnTo>
                  <a:lnTo>
                    <a:pt x="27479" y="42459"/>
                  </a:lnTo>
                  <a:lnTo>
                    <a:pt x="28044" y="42116"/>
                  </a:lnTo>
                  <a:lnTo>
                    <a:pt x="28608" y="41753"/>
                  </a:lnTo>
                  <a:lnTo>
                    <a:pt x="29173" y="41370"/>
                  </a:lnTo>
                  <a:lnTo>
                    <a:pt x="29737" y="40947"/>
                  </a:lnTo>
                  <a:lnTo>
                    <a:pt x="30322" y="40503"/>
                  </a:lnTo>
                  <a:lnTo>
                    <a:pt x="30866" y="40039"/>
                  </a:lnTo>
                  <a:lnTo>
                    <a:pt x="31431" y="39535"/>
                  </a:lnTo>
                  <a:lnTo>
                    <a:pt x="31975" y="38991"/>
                  </a:lnTo>
                  <a:lnTo>
                    <a:pt x="32499" y="38427"/>
                  </a:lnTo>
                  <a:lnTo>
                    <a:pt x="33024" y="37822"/>
                  </a:lnTo>
                  <a:lnTo>
                    <a:pt x="33528" y="37197"/>
                  </a:lnTo>
                  <a:lnTo>
                    <a:pt x="34011" y="36532"/>
                  </a:lnTo>
                  <a:lnTo>
                    <a:pt x="34475" y="35846"/>
                  </a:lnTo>
                  <a:lnTo>
                    <a:pt x="34919" y="35100"/>
                  </a:lnTo>
                  <a:lnTo>
                    <a:pt x="35342" y="34334"/>
                  </a:lnTo>
                  <a:lnTo>
                    <a:pt x="35745" y="33528"/>
                  </a:lnTo>
                  <a:lnTo>
                    <a:pt x="35866" y="33185"/>
                  </a:lnTo>
                  <a:lnTo>
                    <a:pt x="35987" y="32862"/>
                  </a:lnTo>
                  <a:lnTo>
                    <a:pt x="36088" y="32520"/>
                  </a:lnTo>
                  <a:lnTo>
                    <a:pt x="36169" y="32177"/>
                  </a:lnTo>
                  <a:lnTo>
                    <a:pt x="36229" y="31834"/>
                  </a:lnTo>
                  <a:lnTo>
                    <a:pt x="36290" y="31471"/>
                  </a:lnTo>
                  <a:lnTo>
                    <a:pt x="36370" y="30786"/>
                  </a:lnTo>
                  <a:lnTo>
                    <a:pt x="36411" y="30100"/>
                  </a:lnTo>
                  <a:lnTo>
                    <a:pt x="36431" y="29415"/>
                  </a:lnTo>
                  <a:lnTo>
                    <a:pt x="36411" y="28750"/>
                  </a:lnTo>
                  <a:lnTo>
                    <a:pt x="36370" y="28104"/>
                  </a:lnTo>
                  <a:lnTo>
                    <a:pt x="36290" y="27479"/>
                  </a:lnTo>
                  <a:lnTo>
                    <a:pt x="36229" y="26895"/>
                  </a:lnTo>
                  <a:lnTo>
                    <a:pt x="36048" y="25806"/>
                  </a:lnTo>
                  <a:lnTo>
                    <a:pt x="35886" y="24919"/>
                  </a:lnTo>
                  <a:lnTo>
                    <a:pt x="35786" y="24234"/>
                  </a:lnTo>
                  <a:lnTo>
                    <a:pt x="35765" y="23931"/>
                  </a:lnTo>
                  <a:lnTo>
                    <a:pt x="35745" y="23588"/>
                  </a:lnTo>
                  <a:lnTo>
                    <a:pt x="35786" y="22822"/>
                  </a:lnTo>
                  <a:lnTo>
                    <a:pt x="35866" y="21935"/>
                  </a:lnTo>
                  <a:lnTo>
                    <a:pt x="35967" y="21008"/>
                  </a:lnTo>
                  <a:lnTo>
                    <a:pt x="36169" y="19072"/>
                  </a:lnTo>
                  <a:lnTo>
                    <a:pt x="36249" y="18165"/>
                  </a:lnTo>
                  <a:lnTo>
                    <a:pt x="36269" y="17762"/>
                  </a:lnTo>
                  <a:lnTo>
                    <a:pt x="36269" y="17359"/>
                  </a:lnTo>
                  <a:lnTo>
                    <a:pt x="36290" y="16996"/>
                  </a:lnTo>
                  <a:lnTo>
                    <a:pt x="36290" y="16572"/>
                  </a:lnTo>
                  <a:lnTo>
                    <a:pt x="36269" y="16089"/>
                  </a:lnTo>
                  <a:lnTo>
                    <a:pt x="36249" y="15564"/>
                  </a:lnTo>
                  <a:lnTo>
                    <a:pt x="36189" y="14980"/>
                  </a:lnTo>
                  <a:lnTo>
                    <a:pt x="36108" y="14355"/>
                  </a:lnTo>
                  <a:lnTo>
                    <a:pt x="35987" y="13710"/>
                  </a:lnTo>
                  <a:lnTo>
                    <a:pt x="35846" y="13004"/>
                  </a:lnTo>
                  <a:lnTo>
                    <a:pt x="35685" y="12298"/>
                  </a:lnTo>
                  <a:lnTo>
                    <a:pt x="35463" y="11552"/>
                  </a:lnTo>
                  <a:lnTo>
                    <a:pt x="35221" y="10786"/>
                  </a:lnTo>
                  <a:lnTo>
                    <a:pt x="34939" y="10020"/>
                  </a:lnTo>
                  <a:lnTo>
                    <a:pt x="34616" y="9254"/>
                  </a:lnTo>
                  <a:lnTo>
                    <a:pt x="34233" y="8468"/>
                  </a:lnTo>
                  <a:lnTo>
                    <a:pt x="33830" y="7702"/>
                  </a:lnTo>
                  <a:lnTo>
                    <a:pt x="33588" y="7319"/>
                  </a:lnTo>
                  <a:lnTo>
                    <a:pt x="33346" y="6936"/>
                  </a:lnTo>
                  <a:lnTo>
                    <a:pt x="33104" y="6553"/>
                  </a:lnTo>
                  <a:lnTo>
                    <a:pt x="32822" y="6190"/>
                  </a:lnTo>
                  <a:lnTo>
                    <a:pt x="32540" y="5827"/>
                  </a:lnTo>
                  <a:lnTo>
                    <a:pt x="32257" y="5464"/>
                  </a:lnTo>
                  <a:lnTo>
                    <a:pt x="31935" y="5101"/>
                  </a:lnTo>
                  <a:lnTo>
                    <a:pt x="31612" y="4738"/>
                  </a:lnTo>
                  <a:lnTo>
                    <a:pt x="31270" y="4395"/>
                  </a:lnTo>
                  <a:lnTo>
                    <a:pt x="30927" y="4073"/>
                  </a:lnTo>
                  <a:lnTo>
                    <a:pt x="30564" y="3750"/>
                  </a:lnTo>
                  <a:lnTo>
                    <a:pt x="30161" y="3428"/>
                  </a:lnTo>
                  <a:lnTo>
                    <a:pt x="29758" y="3125"/>
                  </a:lnTo>
                  <a:lnTo>
                    <a:pt x="29354" y="2823"/>
                  </a:lnTo>
                  <a:lnTo>
                    <a:pt x="28911" y="2541"/>
                  </a:lnTo>
                  <a:lnTo>
                    <a:pt x="28467" y="2258"/>
                  </a:lnTo>
                  <a:lnTo>
                    <a:pt x="27983" y="1996"/>
                  </a:lnTo>
                  <a:lnTo>
                    <a:pt x="27500" y="1754"/>
                  </a:lnTo>
                  <a:lnTo>
                    <a:pt x="26996" y="1512"/>
                  </a:lnTo>
                  <a:lnTo>
                    <a:pt x="26471" y="1291"/>
                  </a:lnTo>
                  <a:lnTo>
                    <a:pt x="25927" y="1089"/>
                  </a:lnTo>
                  <a:lnTo>
                    <a:pt x="25363" y="908"/>
                  </a:lnTo>
                  <a:lnTo>
                    <a:pt x="24778" y="726"/>
                  </a:lnTo>
                  <a:lnTo>
                    <a:pt x="24173" y="565"/>
                  </a:lnTo>
                  <a:lnTo>
                    <a:pt x="23568" y="424"/>
                  </a:lnTo>
                  <a:lnTo>
                    <a:pt x="22923" y="303"/>
                  </a:lnTo>
                  <a:lnTo>
                    <a:pt x="22258" y="202"/>
                  </a:lnTo>
                  <a:lnTo>
                    <a:pt x="21572" y="121"/>
                  </a:lnTo>
                  <a:lnTo>
                    <a:pt x="20867" y="61"/>
                  </a:lnTo>
                  <a:lnTo>
                    <a:pt x="20141" y="21"/>
                  </a:lnTo>
                  <a:lnTo>
                    <a:pt x="19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3419625" y="512300"/>
              <a:ext cx="910775" cy="1117425"/>
            </a:xfrm>
            <a:custGeom>
              <a:avLst/>
              <a:gdLst/>
              <a:ahLst/>
              <a:cxnLst/>
              <a:rect l="l" t="t" r="r" b="b"/>
              <a:pathLst>
                <a:path w="36431" h="44697" fill="none" extrusionOk="0">
                  <a:moveTo>
                    <a:pt x="20585" y="44676"/>
                  </a:moveTo>
                  <a:lnTo>
                    <a:pt x="20585" y="44676"/>
                  </a:lnTo>
                  <a:lnTo>
                    <a:pt x="20101" y="44636"/>
                  </a:lnTo>
                  <a:lnTo>
                    <a:pt x="19536" y="44515"/>
                  </a:lnTo>
                  <a:lnTo>
                    <a:pt x="18851" y="44354"/>
                  </a:lnTo>
                  <a:lnTo>
                    <a:pt x="18105" y="44152"/>
                  </a:lnTo>
                  <a:lnTo>
                    <a:pt x="17298" y="43890"/>
                  </a:lnTo>
                  <a:lnTo>
                    <a:pt x="16411" y="43568"/>
                  </a:lnTo>
                  <a:lnTo>
                    <a:pt x="15504" y="43205"/>
                  </a:lnTo>
                  <a:lnTo>
                    <a:pt x="14557" y="42802"/>
                  </a:lnTo>
                  <a:lnTo>
                    <a:pt x="13589" y="42358"/>
                  </a:lnTo>
                  <a:lnTo>
                    <a:pt x="12601" y="41854"/>
                  </a:lnTo>
                  <a:lnTo>
                    <a:pt x="11633" y="41310"/>
                  </a:lnTo>
                  <a:lnTo>
                    <a:pt x="10666" y="40745"/>
                  </a:lnTo>
                  <a:lnTo>
                    <a:pt x="10202" y="40443"/>
                  </a:lnTo>
                  <a:lnTo>
                    <a:pt x="9738" y="40120"/>
                  </a:lnTo>
                  <a:lnTo>
                    <a:pt x="9275" y="39798"/>
                  </a:lnTo>
                  <a:lnTo>
                    <a:pt x="8831" y="39475"/>
                  </a:lnTo>
                  <a:lnTo>
                    <a:pt x="8408" y="39132"/>
                  </a:lnTo>
                  <a:lnTo>
                    <a:pt x="8004" y="38769"/>
                  </a:lnTo>
                  <a:lnTo>
                    <a:pt x="7601" y="38406"/>
                  </a:lnTo>
                  <a:lnTo>
                    <a:pt x="7218" y="38044"/>
                  </a:lnTo>
                  <a:lnTo>
                    <a:pt x="7218" y="38044"/>
                  </a:lnTo>
                  <a:lnTo>
                    <a:pt x="6855" y="37661"/>
                  </a:lnTo>
                  <a:lnTo>
                    <a:pt x="6492" y="37217"/>
                  </a:lnTo>
                  <a:lnTo>
                    <a:pt x="6130" y="36753"/>
                  </a:lnTo>
                  <a:lnTo>
                    <a:pt x="5787" y="36269"/>
                  </a:lnTo>
                  <a:lnTo>
                    <a:pt x="5444" y="35745"/>
                  </a:lnTo>
                  <a:lnTo>
                    <a:pt x="5101" y="35201"/>
                  </a:lnTo>
                  <a:lnTo>
                    <a:pt x="4779" y="34616"/>
                  </a:lnTo>
                  <a:lnTo>
                    <a:pt x="4476" y="34032"/>
                  </a:lnTo>
                  <a:lnTo>
                    <a:pt x="4154" y="33427"/>
                  </a:lnTo>
                  <a:lnTo>
                    <a:pt x="3872" y="32802"/>
                  </a:lnTo>
                  <a:lnTo>
                    <a:pt x="3569" y="32157"/>
                  </a:lnTo>
                  <a:lnTo>
                    <a:pt x="3287" y="31512"/>
                  </a:lnTo>
                  <a:lnTo>
                    <a:pt x="2763" y="30181"/>
                  </a:lnTo>
                  <a:lnTo>
                    <a:pt x="2279" y="28870"/>
                  </a:lnTo>
                  <a:lnTo>
                    <a:pt x="1835" y="27540"/>
                  </a:lnTo>
                  <a:lnTo>
                    <a:pt x="1432" y="26270"/>
                  </a:lnTo>
                  <a:lnTo>
                    <a:pt x="1069" y="25040"/>
                  </a:lnTo>
                  <a:lnTo>
                    <a:pt x="767" y="23911"/>
                  </a:lnTo>
                  <a:lnTo>
                    <a:pt x="505" y="22863"/>
                  </a:lnTo>
                  <a:lnTo>
                    <a:pt x="323" y="21935"/>
                  </a:lnTo>
                  <a:lnTo>
                    <a:pt x="162" y="21149"/>
                  </a:lnTo>
                  <a:lnTo>
                    <a:pt x="81" y="20524"/>
                  </a:lnTo>
                  <a:lnTo>
                    <a:pt x="81" y="20524"/>
                  </a:lnTo>
                  <a:lnTo>
                    <a:pt x="21" y="19818"/>
                  </a:lnTo>
                  <a:lnTo>
                    <a:pt x="1" y="19375"/>
                  </a:lnTo>
                  <a:lnTo>
                    <a:pt x="1" y="18871"/>
                  </a:lnTo>
                  <a:lnTo>
                    <a:pt x="1" y="18286"/>
                  </a:lnTo>
                  <a:lnTo>
                    <a:pt x="21" y="17681"/>
                  </a:lnTo>
                  <a:lnTo>
                    <a:pt x="61" y="16996"/>
                  </a:lnTo>
                  <a:lnTo>
                    <a:pt x="122" y="16290"/>
                  </a:lnTo>
                  <a:lnTo>
                    <a:pt x="202" y="15544"/>
                  </a:lnTo>
                  <a:lnTo>
                    <a:pt x="323" y="14758"/>
                  </a:lnTo>
                  <a:lnTo>
                    <a:pt x="464" y="13952"/>
                  </a:lnTo>
                  <a:lnTo>
                    <a:pt x="646" y="13125"/>
                  </a:lnTo>
                  <a:lnTo>
                    <a:pt x="868" y="12278"/>
                  </a:lnTo>
                  <a:lnTo>
                    <a:pt x="1150" y="11411"/>
                  </a:lnTo>
                  <a:lnTo>
                    <a:pt x="1452" y="10544"/>
                  </a:lnTo>
                  <a:lnTo>
                    <a:pt x="1634" y="10121"/>
                  </a:lnTo>
                  <a:lnTo>
                    <a:pt x="1815" y="9698"/>
                  </a:lnTo>
                  <a:lnTo>
                    <a:pt x="2017" y="9254"/>
                  </a:lnTo>
                  <a:lnTo>
                    <a:pt x="2239" y="8831"/>
                  </a:lnTo>
                  <a:lnTo>
                    <a:pt x="2460" y="8407"/>
                  </a:lnTo>
                  <a:lnTo>
                    <a:pt x="2702" y="7984"/>
                  </a:lnTo>
                  <a:lnTo>
                    <a:pt x="2964" y="7561"/>
                  </a:lnTo>
                  <a:lnTo>
                    <a:pt x="3226" y="7137"/>
                  </a:lnTo>
                  <a:lnTo>
                    <a:pt x="3529" y="6734"/>
                  </a:lnTo>
                  <a:lnTo>
                    <a:pt x="3831" y="6331"/>
                  </a:lnTo>
                  <a:lnTo>
                    <a:pt x="4154" y="5928"/>
                  </a:lnTo>
                  <a:lnTo>
                    <a:pt x="4476" y="5545"/>
                  </a:lnTo>
                  <a:lnTo>
                    <a:pt x="4839" y="5162"/>
                  </a:lnTo>
                  <a:lnTo>
                    <a:pt x="5202" y="4799"/>
                  </a:lnTo>
                  <a:lnTo>
                    <a:pt x="5605" y="4416"/>
                  </a:lnTo>
                  <a:lnTo>
                    <a:pt x="6009" y="4073"/>
                  </a:lnTo>
                  <a:lnTo>
                    <a:pt x="6432" y="3730"/>
                  </a:lnTo>
                  <a:lnTo>
                    <a:pt x="6875" y="3387"/>
                  </a:lnTo>
                  <a:lnTo>
                    <a:pt x="7359" y="3065"/>
                  </a:lnTo>
                  <a:lnTo>
                    <a:pt x="7843" y="2762"/>
                  </a:lnTo>
                  <a:lnTo>
                    <a:pt x="8347" y="2460"/>
                  </a:lnTo>
                  <a:lnTo>
                    <a:pt x="8871" y="2178"/>
                  </a:lnTo>
                  <a:lnTo>
                    <a:pt x="9436" y="1916"/>
                  </a:lnTo>
                  <a:lnTo>
                    <a:pt x="10000" y="1654"/>
                  </a:lnTo>
                  <a:lnTo>
                    <a:pt x="10585" y="1412"/>
                  </a:lnTo>
                  <a:lnTo>
                    <a:pt x="11210" y="1190"/>
                  </a:lnTo>
                  <a:lnTo>
                    <a:pt x="11855" y="988"/>
                  </a:lnTo>
                  <a:lnTo>
                    <a:pt x="12520" y="787"/>
                  </a:lnTo>
                  <a:lnTo>
                    <a:pt x="13206" y="625"/>
                  </a:lnTo>
                  <a:lnTo>
                    <a:pt x="13911" y="464"/>
                  </a:lnTo>
                  <a:lnTo>
                    <a:pt x="14657" y="343"/>
                  </a:lnTo>
                  <a:lnTo>
                    <a:pt x="15423" y="222"/>
                  </a:lnTo>
                  <a:lnTo>
                    <a:pt x="16210" y="142"/>
                  </a:lnTo>
                  <a:lnTo>
                    <a:pt x="17016" y="61"/>
                  </a:lnTo>
                  <a:lnTo>
                    <a:pt x="17016" y="61"/>
                  </a:lnTo>
                  <a:lnTo>
                    <a:pt x="17823" y="21"/>
                  </a:lnTo>
                  <a:lnTo>
                    <a:pt x="18629" y="0"/>
                  </a:lnTo>
                  <a:lnTo>
                    <a:pt x="19395" y="0"/>
                  </a:lnTo>
                  <a:lnTo>
                    <a:pt x="20141" y="21"/>
                  </a:lnTo>
                  <a:lnTo>
                    <a:pt x="20867" y="61"/>
                  </a:lnTo>
                  <a:lnTo>
                    <a:pt x="21572" y="121"/>
                  </a:lnTo>
                  <a:lnTo>
                    <a:pt x="22258" y="202"/>
                  </a:lnTo>
                  <a:lnTo>
                    <a:pt x="22923" y="303"/>
                  </a:lnTo>
                  <a:lnTo>
                    <a:pt x="23568" y="424"/>
                  </a:lnTo>
                  <a:lnTo>
                    <a:pt x="24173" y="565"/>
                  </a:lnTo>
                  <a:lnTo>
                    <a:pt x="24778" y="726"/>
                  </a:lnTo>
                  <a:lnTo>
                    <a:pt x="25363" y="908"/>
                  </a:lnTo>
                  <a:lnTo>
                    <a:pt x="25927" y="1089"/>
                  </a:lnTo>
                  <a:lnTo>
                    <a:pt x="26471" y="1291"/>
                  </a:lnTo>
                  <a:lnTo>
                    <a:pt x="26996" y="1512"/>
                  </a:lnTo>
                  <a:lnTo>
                    <a:pt x="27500" y="1754"/>
                  </a:lnTo>
                  <a:lnTo>
                    <a:pt x="27983" y="1996"/>
                  </a:lnTo>
                  <a:lnTo>
                    <a:pt x="28467" y="2258"/>
                  </a:lnTo>
                  <a:lnTo>
                    <a:pt x="28911" y="2541"/>
                  </a:lnTo>
                  <a:lnTo>
                    <a:pt x="29354" y="2823"/>
                  </a:lnTo>
                  <a:lnTo>
                    <a:pt x="29758" y="3125"/>
                  </a:lnTo>
                  <a:lnTo>
                    <a:pt x="30161" y="3428"/>
                  </a:lnTo>
                  <a:lnTo>
                    <a:pt x="30564" y="3750"/>
                  </a:lnTo>
                  <a:lnTo>
                    <a:pt x="30927" y="4073"/>
                  </a:lnTo>
                  <a:lnTo>
                    <a:pt x="31270" y="4395"/>
                  </a:lnTo>
                  <a:lnTo>
                    <a:pt x="31612" y="4738"/>
                  </a:lnTo>
                  <a:lnTo>
                    <a:pt x="31935" y="5101"/>
                  </a:lnTo>
                  <a:lnTo>
                    <a:pt x="32257" y="5464"/>
                  </a:lnTo>
                  <a:lnTo>
                    <a:pt x="32540" y="5827"/>
                  </a:lnTo>
                  <a:lnTo>
                    <a:pt x="32822" y="6190"/>
                  </a:lnTo>
                  <a:lnTo>
                    <a:pt x="33104" y="6553"/>
                  </a:lnTo>
                  <a:lnTo>
                    <a:pt x="33346" y="6936"/>
                  </a:lnTo>
                  <a:lnTo>
                    <a:pt x="33588" y="7319"/>
                  </a:lnTo>
                  <a:lnTo>
                    <a:pt x="33830" y="7702"/>
                  </a:lnTo>
                  <a:lnTo>
                    <a:pt x="34233" y="8468"/>
                  </a:lnTo>
                  <a:lnTo>
                    <a:pt x="34616" y="9254"/>
                  </a:lnTo>
                  <a:lnTo>
                    <a:pt x="34939" y="10020"/>
                  </a:lnTo>
                  <a:lnTo>
                    <a:pt x="35221" y="10786"/>
                  </a:lnTo>
                  <a:lnTo>
                    <a:pt x="35463" y="11552"/>
                  </a:lnTo>
                  <a:lnTo>
                    <a:pt x="35685" y="12298"/>
                  </a:lnTo>
                  <a:lnTo>
                    <a:pt x="35846" y="13004"/>
                  </a:lnTo>
                  <a:lnTo>
                    <a:pt x="35987" y="13710"/>
                  </a:lnTo>
                  <a:lnTo>
                    <a:pt x="36108" y="14355"/>
                  </a:lnTo>
                  <a:lnTo>
                    <a:pt x="36189" y="14980"/>
                  </a:lnTo>
                  <a:lnTo>
                    <a:pt x="36249" y="15564"/>
                  </a:lnTo>
                  <a:lnTo>
                    <a:pt x="36269" y="16089"/>
                  </a:lnTo>
                  <a:lnTo>
                    <a:pt x="36290" y="16572"/>
                  </a:lnTo>
                  <a:lnTo>
                    <a:pt x="36290" y="16996"/>
                  </a:lnTo>
                  <a:lnTo>
                    <a:pt x="36269" y="17359"/>
                  </a:lnTo>
                  <a:lnTo>
                    <a:pt x="36269" y="17359"/>
                  </a:lnTo>
                  <a:lnTo>
                    <a:pt x="36269" y="17762"/>
                  </a:lnTo>
                  <a:lnTo>
                    <a:pt x="36249" y="18165"/>
                  </a:lnTo>
                  <a:lnTo>
                    <a:pt x="36169" y="19072"/>
                  </a:lnTo>
                  <a:lnTo>
                    <a:pt x="35967" y="21008"/>
                  </a:lnTo>
                  <a:lnTo>
                    <a:pt x="35866" y="21935"/>
                  </a:lnTo>
                  <a:lnTo>
                    <a:pt x="35786" y="22822"/>
                  </a:lnTo>
                  <a:lnTo>
                    <a:pt x="35745" y="23588"/>
                  </a:lnTo>
                  <a:lnTo>
                    <a:pt x="35765" y="23931"/>
                  </a:lnTo>
                  <a:lnTo>
                    <a:pt x="35786" y="24234"/>
                  </a:lnTo>
                  <a:lnTo>
                    <a:pt x="35786" y="24234"/>
                  </a:lnTo>
                  <a:lnTo>
                    <a:pt x="35886" y="24919"/>
                  </a:lnTo>
                  <a:lnTo>
                    <a:pt x="36048" y="25806"/>
                  </a:lnTo>
                  <a:lnTo>
                    <a:pt x="36229" y="26895"/>
                  </a:lnTo>
                  <a:lnTo>
                    <a:pt x="36290" y="27479"/>
                  </a:lnTo>
                  <a:lnTo>
                    <a:pt x="36370" y="28104"/>
                  </a:lnTo>
                  <a:lnTo>
                    <a:pt x="36411" y="28750"/>
                  </a:lnTo>
                  <a:lnTo>
                    <a:pt x="36431" y="29415"/>
                  </a:lnTo>
                  <a:lnTo>
                    <a:pt x="36411" y="30100"/>
                  </a:lnTo>
                  <a:lnTo>
                    <a:pt x="36370" y="30786"/>
                  </a:lnTo>
                  <a:lnTo>
                    <a:pt x="36290" y="31471"/>
                  </a:lnTo>
                  <a:lnTo>
                    <a:pt x="36229" y="31834"/>
                  </a:lnTo>
                  <a:lnTo>
                    <a:pt x="36169" y="32177"/>
                  </a:lnTo>
                  <a:lnTo>
                    <a:pt x="36088" y="32520"/>
                  </a:lnTo>
                  <a:lnTo>
                    <a:pt x="35987" y="32862"/>
                  </a:lnTo>
                  <a:lnTo>
                    <a:pt x="35866" y="33185"/>
                  </a:lnTo>
                  <a:lnTo>
                    <a:pt x="35745" y="33528"/>
                  </a:lnTo>
                  <a:lnTo>
                    <a:pt x="35745" y="33528"/>
                  </a:lnTo>
                  <a:lnTo>
                    <a:pt x="35342" y="34334"/>
                  </a:lnTo>
                  <a:lnTo>
                    <a:pt x="34919" y="35100"/>
                  </a:lnTo>
                  <a:lnTo>
                    <a:pt x="34475" y="35846"/>
                  </a:lnTo>
                  <a:lnTo>
                    <a:pt x="34011" y="36532"/>
                  </a:lnTo>
                  <a:lnTo>
                    <a:pt x="33528" y="37197"/>
                  </a:lnTo>
                  <a:lnTo>
                    <a:pt x="33024" y="37822"/>
                  </a:lnTo>
                  <a:lnTo>
                    <a:pt x="32499" y="38427"/>
                  </a:lnTo>
                  <a:lnTo>
                    <a:pt x="31975" y="38991"/>
                  </a:lnTo>
                  <a:lnTo>
                    <a:pt x="31431" y="39535"/>
                  </a:lnTo>
                  <a:lnTo>
                    <a:pt x="30866" y="40039"/>
                  </a:lnTo>
                  <a:lnTo>
                    <a:pt x="30322" y="40503"/>
                  </a:lnTo>
                  <a:lnTo>
                    <a:pt x="29737" y="40947"/>
                  </a:lnTo>
                  <a:lnTo>
                    <a:pt x="29173" y="41370"/>
                  </a:lnTo>
                  <a:lnTo>
                    <a:pt x="28608" y="41753"/>
                  </a:lnTo>
                  <a:lnTo>
                    <a:pt x="28044" y="42116"/>
                  </a:lnTo>
                  <a:lnTo>
                    <a:pt x="27479" y="42459"/>
                  </a:lnTo>
                  <a:lnTo>
                    <a:pt x="26915" y="42761"/>
                  </a:lnTo>
                  <a:lnTo>
                    <a:pt x="26371" y="43043"/>
                  </a:lnTo>
                  <a:lnTo>
                    <a:pt x="25826" y="43306"/>
                  </a:lnTo>
                  <a:lnTo>
                    <a:pt x="25282" y="43527"/>
                  </a:lnTo>
                  <a:lnTo>
                    <a:pt x="24778" y="43749"/>
                  </a:lnTo>
                  <a:lnTo>
                    <a:pt x="24274" y="43931"/>
                  </a:lnTo>
                  <a:lnTo>
                    <a:pt x="23790" y="44092"/>
                  </a:lnTo>
                  <a:lnTo>
                    <a:pt x="23326" y="44233"/>
                  </a:lnTo>
                  <a:lnTo>
                    <a:pt x="22883" y="44354"/>
                  </a:lnTo>
                  <a:lnTo>
                    <a:pt x="22459" y="44455"/>
                  </a:lnTo>
                  <a:lnTo>
                    <a:pt x="22076" y="44535"/>
                  </a:lnTo>
                  <a:lnTo>
                    <a:pt x="21714" y="44596"/>
                  </a:lnTo>
                  <a:lnTo>
                    <a:pt x="21371" y="44656"/>
                  </a:lnTo>
                  <a:lnTo>
                    <a:pt x="21068" y="44676"/>
                  </a:lnTo>
                  <a:lnTo>
                    <a:pt x="20806" y="44697"/>
                  </a:lnTo>
                  <a:lnTo>
                    <a:pt x="20585" y="44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414075" y="507250"/>
              <a:ext cx="921375" cy="1127525"/>
            </a:xfrm>
            <a:custGeom>
              <a:avLst/>
              <a:gdLst/>
              <a:ahLst/>
              <a:cxnLst/>
              <a:rect l="l" t="t" r="r" b="b"/>
              <a:pathLst>
                <a:path w="36855" h="45101" extrusionOk="0">
                  <a:moveTo>
                    <a:pt x="19274" y="404"/>
                  </a:moveTo>
                  <a:lnTo>
                    <a:pt x="20222" y="424"/>
                  </a:lnTo>
                  <a:lnTo>
                    <a:pt x="21149" y="464"/>
                  </a:lnTo>
                  <a:lnTo>
                    <a:pt x="22057" y="565"/>
                  </a:lnTo>
                  <a:lnTo>
                    <a:pt x="22923" y="686"/>
                  </a:lnTo>
                  <a:lnTo>
                    <a:pt x="23770" y="848"/>
                  </a:lnTo>
                  <a:lnTo>
                    <a:pt x="24597" y="1029"/>
                  </a:lnTo>
                  <a:lnTo>
                    <a:pt x="25403" y="1251"/>
                  </a:lnTo>
                  <a:lnTo>
                    <a:pt x="26169" y="1513"/>
                  </a:lnTo>
                  <a:lnTo>
                    <a:pt x="26935" y="1815"/>
                  </a:lnTo>
                  <a:lnTo>
                    <a:pt x="27661" y="2138"/>
                  </a:lnTo>
                  <a:lnTo>
                    <a:pt x="28347" y="2521"/>
                  </a:lnTo>
                  <a:lnTo>
                    <a:pt x="29032" y="2904"/>
                  </a:lnTo>
                  <a:lnTo>
                    <a:pt x="29677" y="3347"/>
                  </a:lnTo>
                  <a:lnTo>
                    <a:pt x="30302" y="3811"/>
                  </a:lnTo>
                  <a:lnTo>
                    <a:pt x="30887" y="4315"/>
                  </a:lnTo>
                  <a:lnTo>
                    <a:pt x="31451" y="4860"/>
                  </a:lnTo>
                  <a:lnTo>
                    <a:pt x="31855" y="5263"/>
                  </a:lnTo>
                  <a:lnTo>
                    <a:pt x="32238" y="5686"/>
                  </a:lnTo>
                  <a:lnTo>
                    <a:pt x="32600" y="6130"/>
                  </a:lnTo>
                  <a:lnTo>
                    <a:pt x="32923" y="6573"/>
                  </a:lnTo>
                  <a:lnTo>
                    <a:pt x="33246" y="7017"/>
                  </a:lnTo>
                  <a:lnTo>
                    <a:pt x="33548" y="7480"/>
                  </a:lnTo>
                  <a:lnTo>
                    <a:pt x="33830" y="7924"/>
                  </a:lnTo>
                  <a:lnTo>
                    <a:pt x="34092" y="8388"/>
                  </a:lnTo>
                  <a:lnTo>
                    <a:pt x="34334" y="8851"/>
                  </a:lnTo>
                  <a:lnTo>
                    <a:pt x="34556" y="9315"/>
                  </a:lnTo>
                  <a:lnTo>
                    <a:pt x="34758" y="9779"/>
                  </a:lnTo>
                  <a:lnTo>
                    <a:pt x="34959" y="10242"/>
                  </a:lnTo>
                  <a:lnTo>
                    <a:pt x="35120" y="10706"/>
                  </a:lnTo>
                  <a:lnTo>
                    <a:pt x="35282" y="11170"/>
                  </a:lnTo>
                  <a:lnTo>
                    <a:pt x="35564" y="12077"/>
                  </a:lnTo>
                  <a:lnTo>
                    <a:pt x="35806" y="12944"/>
                  </a:lnTo>
                  <a:lnTo>
                    <a:pt x="35987" y="13791"/>
                  </a:lnTo>
                  <a:lnTo>
                    <a:pt x="36108" y="14577"/>
                  </a:lnTo>
                  <a:lnTo>
                    <a:pt x="36209" y="15323"/>
                  </a:lnTo>
                  <a:lnTo>
                    <a:pt x="36270" y="15988"/>
                  </a:lnTo>
                  <a:lnTo>
                    <a:pt x="36310" y="16613"/>
                  </a:lnTo>
                  <a:lnTo>
                    <a:pt x="36310" y="17137"/>
                  </a:lnTo>
                  <a:lnTo>
                    <a:pt x="36290" y="17561"/>
                  </a:lnTo>
                  <a:lnTo>
                    <a:pt x="36270" y="18266"/>
                  </a:lnTo>
                  <a:lnTo>
                    <a:pt x="36209" y="19053"/>
                  </a:lnTo>
                  <a:lnTo>
                    <a:pt x="36028" y="20726"/>
                  </a:lnTo>
                  <a:lnTo>
                    <a:pt x="35907" y="21815"/>
                  </a:lnTo>
                  <a:lnTo>
                    <a:pt x="35806" y="22843"/>
                  </a:lnTo>
                  <a:lnTo>
                    <a:pt x="35786" y="23307"/>
                  </a:lnTo>
                  <a:lnTo>
                    <a:pt x="35766" y="23730"/>
                  </a:lnTo>
                  <a:lnTo>
                    <a:pt x="35766" y="24113"/>
                  </a:lnTo>
                  <a:lnTo>
                    <a:pt x="35806" y="24456"/>
                  </a:lnTo>
                  <a:lnTo>
                    <a:pt x="35866" y="24919"/>
                  </a:lnTo>
                  <a:lnTo>
                    <a:pt x="35967" y="25504"/>
                  </a:lnTo>
                  <a:lnTo>
                    <a:pt x="36108" y="26310"/>
                  </a:lnTo>
                  <a:lnTo>
                    <a:pt x="36249" y="27218"/>
                  </a:lnTo>
                  <a:lnTo>
                    <a:pt x="36370" y="28206"/>
                  </a:lnTo>
                  <a:lnTo>
                    <a:pt x="36411" y="28730"/>
                  </a:lnTo>
                  <a:lnTo>
                    <a:pt x="36431" y="29254"/>
                  </a:lnTo>
                  <a:lnTo>
                    <a:pt x="36451" y="29798"/>
                  </a:lnTo>
                  <a:lnTo>
                    <a:pt x="36431" y="30343"/>
                  </a:lnTo>
                  <a:lnTo>
                    <a:pt x="36411" y="30887"/>
                  </a:lnTo>
                  <a:lnTo>
                    <a:pt x="36350" y="31451"/>
                  </a:lnTo>
                  <a:lnTo>
                    <a:pt x="36249" y="32016"/>
                  </a:lnTo>
                  <a:lnTo>
                    <a:pt x="36129" y="32560"/>
                  </a:lnTo>
                  <a:lnTo>
                    <a:pt x="35967" y="33105"/>
                  </a:lnTo>
                  <a:lnTo>
                    <a:pt x="35786" y="33649"/>
                  </a:lnTo>
                  <a:lnTo>
                    <a:pt x="35383" y="34435"/>
                  </a:lnTo>
                  <a:lnTo>
                    <a:pt x="34959" y="35201"/>
                  </a:lnTo>
                  <a:lnTo>
                    <a:pt x="34536" y="35927"/>
                  </a:lnTo>
                  <a:lnTo>
                    <a:pt x="34052" y="36633"/>
                  </a:lnTo>
                  <a:lnTo>
                    <a:pt x="33568" y="37278"/>
                  </a:lnTo>
                  <a:lnTo>
                    <a:pt x="33064" y="37903"/>
                  </a:lnTo>
                  <a:lnTo>
                    <a:pt x="32560" y="38508"/>
                  </a:lnTo>
                  <a:lnTo>
                    <a:pt x="32016" y="39072"/>
                  </a:lnTo>
                  <a:lnTo>
                    <a:pt x="31471" y="39596"/>
                  </a:lnTo>
                  <a:lnTo>
                    <a:pt x="30927" y="40100"/>
                  </a:lnTo>
                  <a:lnTo>
                    <a:pt x="30363" y="40564"/>
                  </a:lnTo>
                  <a:lnTo>
                    <a:pt x="29798" y="41008"/>
                  </a:lnTo>
                  <a:lnTo>
                    <a:pt x="29234" y="41411"/>
                  </a:lnTo>
                  <a:lnTo>
                    <a:pt x="28669" y="41794"/>
                  </a:lnTo>
                  <a:lnTo>
                    <a:pt x="28105" y="42157"/>
                  </a:lnTo>
                  <a:lnTo>
                    <a:pt x="27540" y="42479"/>
                  </a:lnTo>
                  <a:lnTo>
                    <a:pt x="26996" y="42782"/>
                  </a:lnTo>
                  <a:lnTo>
                    <a:pt x="26451" y="43064"/>
                  </a:lnTo>
                  <a:lnTo>
                    <a:pt x="25907" y="43306"/>
                  </a:lnTo>
                  <a:lnTo>
                    <a:pt x="25383" y="43548"/>
                  </a:lnTo>
                  <a:lnTo>
                    <a:pt x="24859" y="43749"/>
                  </a:lnTo>
                  <a:lnTo>
                    <a:pt x="24375" y="43931"/>
                  </a:lnTo>
                  <a:lnTo>
                    <a:pt x="23891" y="44092"/>
                  </a:lnTo>
                  <a:lnTo>
                    <a:pt x="23448" y="44233"/>
                  </a:lnTo>
                  <a:lnTo>
                    <a:pt x="23004" y="44354"/>
                  </a:lnTo>
                  <a:lnTo>
                    <a:pt x="22601" y="44455"/>
                  </a:lnTo>
                  <a:lnTo>
                    <a:pt x="22218" y="44536"/>
                  </a:lnTo>
                  <a:lnTo>
                    <a:pt x="21875" y="44596"/>
                  </a:lnTo>
                  <a:lnTo>
                    <a:pt x="21553" y="44657"/>
                  </a:lnTo>
                  <a:lnTo>
                    <a:pt x="21270" y="44677"/>
                  </a:lnTo>
                  <a:lnTo>
                    <a:pt x="20827" y="44677"/>
                  </a:lnTo>
                  <a:lnTo>
                    <a:pt x="20383" y="44637"/>
                  </a:lnTo>
                  <a:lnTo>
                    <a:pt x="19819" y="44536"/>
                  </a:lnTo>
                  <a:lnTo>
                    <a:pt x="19174" y="44374"/>
                  </a:lnTo>
                  <a:lnTo>
                    <a:pt x="18448" y="44173"/>
                  </a:lnTo>
                  <a:lnTo>
                    <a:pt x="17641" y="43911"/>
                  </a:lnTo>
                  <a:lnTo>
                    <a:pt x="16774" y="43608"/>
                  </a:lnTo>
                  <a:lnTo>
                    <a:pt x="15867" y="43245"/>
                  </a:lnTo>
                  <a:lnTo>
                    <a:pt x="14920" y="42842"/>
                  </a:lnTo>
                  <a:lnTo>
                    <a:pt x="13952" y="42399"/>
                  </a:lnTo>
                  <a:lnTo>
                    <a:pt x="12984" y="41915"/>
                  </a:lnTo>
                  <a:lnTo>
                    <a:pt x="12017" y="41370"/>
                  </a:lnTo>
                  <a:lnTo>
                    <a:pt x="11049" y="40806"/>
                  </a:lnTo>
                  <a:lnTo>
                    <a:pt x="10565" y="40504"/>
                  </a:lnTo>
                  <a:lnTo>
                    <a:pt x="10101" y="40181"/>
                  </a:lnTo>
                  <a:lnTo>
                    <a:pt x="9658" y="39858"/>
                  </a:lnTo>
                  <a:lnTo>
                    <a:pt x="9214" y="39536"/>
                  </a:lnTo>
                  <a:lnTo>
                    <a:pt x="8791" y="39193"/>
                  </a:lnTo>
                  <a:lnTo>
                    <a:pt x="8368" y="38830"/>
                  </a:lnTo>
                  <a:lnTo>
                    <a:pt x="7964" y="38467"/>
                  </a:lnTo>
                  <a:lnTo>
                    <a:pt x="7581" y="38104"/>
                  </a:lnTo>
                  <a:lnTo>
                    <a:pt x="7218" y="37701"/>
                  </a:lnTo>
                  <a:lnTo>
                    <a:pt x="6856" y="37278"/>
                  </a:lnTo>
                  <a:lnTo>
                    <a:pt x="6493" y="36814"/>
                  </a:lnTo>
                  <a:lnTo>
                    <a:pt x="6130" y="36310"/>
                  </a:lnTo>
                  <a:lnTo>
                    <a:pt x="5807" y="35786"/>
                  </a:lnTo>
                  <a:lnTo>
                    <a:pt x="5464" y="35242"/>
                  </a:lnTo>
                  <a:lnTo>
                    <a:pt x="5142" y="34657"/>
                  </a:lnTo>
                  <a:lnTo>
                    <a:pt x="4819" y="34072"/>
                  </a:lnTo>
                  <a:lnTo>
                    <a:pt x="4517" y="33447"/>
                  </a:lnTo>
                  <a:lnTo>
                    <a:pt x="4214" y="32822"/>
                  </a:lnTo>
                  <a:lnTo>
                    <a:pt x="3932" y="32197"/>
                  </a:lnTo>
                  <a:lnTo>
                    <a:pt x="3650" y="31532"/>
                  </a:lnTo>
                  <a:lnTo>
                    <a:pt x="3126" y="30222"/>
                  </a:lnTo>
                  <a:lnTo>
                    <a:pt x="2642" y="28911"/>
                  </a:lnTo>
                  <a:lnTo>
                    <a:pt x="2219" y="27601"/>
                  </a:lnTo>
                  <a:lnTo>
                    <a:pt x="1815" y="26331"/>
                  </a:lnTo>
                  <a:lnTo>
                    <a:pt x="1473" y="25121"/>
                  </a:lnTo>
                  <a:lnTo>
                    <a:pt x="1170" y="23992"/>
                  </a:lnTo>
                  <a:lnTo>
                    <a:pt x="928" y="22964"/>
                  </a:lnTo>
                  <a:lnTo>
                    <a:pt x="727" y="22057"/>
                  </a:lnTo>
                  <a:lnTo>
                    <a:pt x="586" y="21290"/>
                  </a:lnTo>
                  <a:lnTo>
                    <a:pt x="505" y="20686"/>
                  </a:lnTo>
                  <a:lnTo>
                    <a:pt x="465" y="20222"/>
                  </a:lnTo>
                  <a:lnTo>
                    <a:pt x="444" y="19738"/>
                  </a:lnTo>
                  <a:lnTo>
                    <a:pt x="424" y="19113"/>
                  </a:lnTo>
                  <a:lnTo>
                    <a:pt x="444" y="18367"/>
                  </a:lnTo>
                  <a:lnTo>
                    <a:pt x="485" y="17520"/>
                  </a:lnTo>
                  <a:lnTo>
                    <a:pt x="545" y="16573"/>
                  </a:lnTo>
                  <a:lnTo>
                    <a:pt x="666" y="15545"/>
                  </a:lnTo>
                  <a:lnTo>
                    <a:pt x="747" y="15000"/>
                  </a:lnTo>
                  <a:lnTo>
                    <a:pt x="848" y="14456"/>
                  </a:lnTo>
                  <a:lnTo>
                    <a:pt x="969" y="13892"/>
                  </a:lnTo>
                  <a:lnTo>
                    <a:pt x="1110" y="13307"/>
                  </a:lnTo>
                  <a:lnTo>
                    <a:pt x="1251" y="12722"/>
                  </a:lnTo>
                  <a:lnTo>
                    <a:pt x="1432" y="12138"/>
                  </a:lnTo>
                  <a:lnTo>
                    <a:pt x="1614" y="11533"/>
                  </a:lnTo>
                  <a:lnTo>
                    <a:pt x="1836" y="10928"/>
                  </a:lnTo>
                  <a:lnTo>
                    <a:pt x="2077" y="10343"/>
                  </a:lnTo>
                  <a:lnTo>
                    <a:pt x="2340" y="9738"/>
                  </a:lnTo>
                  <a:lnTo>
                    <a:pt x="2642" y="9134"/>
                  </a:lnTo>
                  <a:lnTo>
                    <a:pt x="2944" y="8549"/>
                  </a:lnTo>
                  <a:lnTo>
                    <a:pt x="3307" y="7964"/>
                  </a:lnTo>
                  <a:lnTo>
                    <a:pt x="3670" y="7380"/>
                  </a:lnTo>
                  <a:lnTo>
                    <a:pt x="4094" y="6815"/>
                  </a:lnTo>
                  <a:lnTo>
                    <a:pt x="4537" y="6271"/>
                  </a:lnTo>
                  <a:lnTo>
                    <a:pt x="5081" y="5646"/>
                  </a:lnTo>
                  <a:lnTo>
                    <a:pt x="5666" y="5041"/>
                  </a:lnTo>
                  <a:lnTo>
                    <a:pt x="6291" y="4476"/>
                  </a:lnTo>
                  <a:lnTo>
                    <a:pt x="6956" y="3972"/>
                  </a:lnTo>
                  <a:lnTo>
                    <a:pt x="7642" y="3468"/>
                  </a:lnTo>
                  <a:lnTo>
                    <a:pt x="8347" y="3025"/>
                  </a:lnTo>
                  <a:lnTo>
                    <a:pt x="9113" y="2602"/>
                  </a:lnTo>
                  <a:lnTo>
                    <a:pt x="9880" y="2218"/>
                  </a:lnTo>
                  <a:lnTo>
                    <a:pt x="10706" y="1876"/>
                  </a:lnTo>
                  <a:lnTo>
                    <a:pt x="11533" y="1573"/>
                  </a:lnTo>
                  <a:lnTo>
                    <a:pt x="12420" y="1291"/>
                  </a:lnTo>
                  <a:lnTo>
                    <a:pt x="13327" y="1069"/>
                  </a:lnTo>
                  <a:lnTo>
                    <a:pt x="14254" y="868"/>
                  </a:lnTo>
                  <a:lnTo>
                    <a:pt x="15222" y="706"/>
                  </a:lnTo>
                  <a:lnTo>
                    <a:pt x="16230" y="565"/>
                  </a:lnTo>
                  <a:lnTo>
                    <a:pt x="17258" y="485"/>
                  </a:lnTo>
                  <a:lnTo>
                    <a:pt x="18287" y="424"/>
                  </a:lnTo>
                  <a:lnTo>
                    <a:pt x="19274" y="404"/>
                  </a:lnTo>
                  <a:close/>
                  <a:moveTo>
                    <a:pt x="18367" y="1"/>
                  </a:moveTo>
                  <a:lnTo>
                    <a:pt x="17218" y="61"/>
                  </a:lnTo>
                  <a:lnTo>
                    <a:pt x="16170" y="162"/>
                  </a:lnTo>
                  <a:lnTo>
                    <a:pt x="15162" y="283"/>
                  </a:lnTo>
                  <a:lnTo>
                    <a:pt x="14174" y="464"/>
                  </a:lnTo>
                  <a:lnTo>
                    <a:pt x="13206" y="666"/>
                  </a:lnTo>
                  <a:lnTo>
                    <a:pt x="12279" y="908"/>
                  </a:lnTo>
                  <a:lnTo>
                    <a:pt x="11392" y="1190"/>
                  </a:lnTo>
                  <a:lnTo>
                    <a:pt x="10525" y="1513"/>
                  </a:lnTo>
                  <a:lnTo>
                    <a:pt x="9698" y="1856"/>
                  </a:lnTo>
                  <a:lnTo>
                    <a:pt x="8892" y="2259"/>
                  </a:lnTo>
                  <a:lnTo>
                    <a:pt x="8126" y="2682"/>
                  </a:lnTo>
                  <a:lnTo>
                    <a:pt x="7400" y="3146"/>
                  </a:lnTo>
                  <a:lnTo>
                    <a:pt x="7037" y="3388"/>
                  </a:lnTo>
                  <a:lnTo>
                    <a:pt x="6694" y="3650"/>
                  </a:lnTo>
                  <a:lnTo>
                    <a:pt x="6352" y="3912"/>
                  </a:lnTo>
                  <a:lnTo>
                    <a:pt x="6029" y="4174"/>
                  </a:lnTo>
                  <a:lnTo>
                    <a:pt x="5706" y="4456"/>
                  </a:lnTo>
                  <a:lnTo>
                    <a:pt x="5384" y="4739"/>
                  </a:lnTo>
                  <a:lnTo>
                    <a:pt x="5081" y="5041"/>
                  </a:lnTo>
                  <a:lnTo>
                    <a:pt x="4779" y="5364"/>
                  </a:lnTo>
                  <a:lnTo>
                    <a:pt x="4497" y="5666"/>
                  </a:lnTo>
                  <a:lnTo>
                    <a:pt x="4214" y="6009"/>
                  </a:lnTo>
                  <a:lnTo>
                    <a:pt x="3771" y="6553"/>
                  </a:lnTo>
                  <a:lnTo>
                    <a:pt x="3348" y="7118"/>
                  </a:lnTo>
                  <a:lnTo>
                    <a:pt x="2965" y="7702"/>
                  </a:lnTo>
                  <a:lnTo>
                    <a:pt x="2622" y="8287"/>
                  </a:lnTo>
                  <a:lnTo>
                    <a:pt x="2299" y="8871"/>
                  </a:lnTo>
                  <a:lnTo>
                    <a:pt x="1997" y="9476"/>
                  </a:lnTo>
                  <a:lnTo>
                    <a:pt x="1735" y="10061"/>
                  </a:lnTo>
                  <a:lnTo>
                    <a:pt x="1493" y="10666"/>
                  </a:lnTo>
                  <a:lnTo>
                    <a:pt x="1271" y="11250"/>
                  </a:lnTo>
                  <a:lnTo>
                    <a:pt x="1069" y="11835"/>
                  </a:lnTo>
                  <a:lnTo>
                    <a:pt x="888" y="12440"/>
                  </a:lnTo>
                  <a:lnTo>
                    <a:pt x="727" y="13004"/>
                  </a:lnTo>
                  <a:lnTo>
                    <a:pt x="586" y="13589"/>
                  </a:lnTo>
                  <a:lnTo>
                    <a:pt x="465" y="14154"/>
                  </a:lnTo>
                  <a:lnTo>
                    <a:pt x="364" y="14698"/>
                  </a:lnTo>
                  <a:lnTo>
                    <a:pt x="283" y="15242"/>
                  </a:lnTo>
                  <a:lnTo>
                    <a:pt x="142" y="16270"/>
                  </a:lnTo>
                  <a:lnTo>
                    <a:pt x="61" y="17238"/>
                  </a:lnTo>
                  <a:lnTo>
                    <a:pt x="21" y="18105"/>
                  </a:lnTo>
                  <a:lnTo>
                    <a:pt x="1" y="18891"/>
                  </a:lnTo>
                  <a:lnTo>
                    <a:pt x="21" y="19557"/>
                  </a:lnTo>
                  <a:lnTo>
                    <a:pt x="41" y="20081"/>
                  </a:lnTo>
                  <a:lnTo>
                    <a:pt x="102" y="20746"/>
                  </a:lnTo>
                  <a:lnTo>
                    <a:pt x="182" y="21351"/>
                  </a:lnTo>
                  <a:lnTo>
                    <a:pt x="324" y="22117"/>
                  </a:lnTo>
                  <a:lnTo>
                    <a:pt x="525" y="23024"/>
                  </a:lnTo>
                  <a:lnTo>
                    <a:pt x="767" y="24073"/>
                  </a:lnTo>
                  <a:lnTo>
                    <a:pt x="1069" y="25222"/>
                  </a:lnTo>
                  <a:lnTo>
                    <a:pt x="1432" y="26452"/>
                  </a:lnTo>
                  <a:lnTo>
                    <a:pt x="1836" y="27742"/>
                  </a:lnTo>
                  <a:lnTo>
                    <a:pt x="2279" y="29052"/>
                  </a:lnTo>
                  <a:lnTo>
                    <a:pt x="2763" y="30403"/>
                  </a:lnTo>
                  <a:lnTo>
                    <a:pt x="3307" y="31734"/>
                  </a:lnTo>
                  <a:lnTo>
                    <a:pt x="3590" y="32379"/>
                  </a:lnTo>
                  <a:lnTo>
                    <a:pt x="3872" y="33044"/>
                  </a:lnTo>
                  <a:lnTo>
                    <a:pt x="4174" y="33669"/>
                  </a:lnTo>
                  <a:lnTo>
                    <a:pt x="4497" y="34294"/>
                  </a:lnTo>
                  <a:lnTo>
                    <a:pt x="4799" y="34899"/>
                  </a:lnTo>
                  <a:lnTo>
                    <a:pt x="5142" y="35484"/>
                  </a:lnTo>
                  <a:lnTo>
                    <a:pt x="5485" y="36048"/>
                  </a:lnTo>
                  <a:lnTo>
                    <a:pt x="5827" y="36572"/>
                  </a:lnTo>
                  <a:lnTo>
                    <a:pt x="6170" y="37076"/>
                  </a:lnTo>
                  <a:lnTo>
                    <a:pt x="6533" y="37540"/>
                  </a:lnTo>
                  <a:lnTo>
                    <a:pt x="6916" y="37984"/>
                  </a:lnTo>
                  <a:lnTo>
                    <a:pt x="7299" y="38387"/>
                  </a:lnTo>
                  <a:lnTo>
                    <a:pt x="7682" y="38770"/>
                  </a:lnTo>
                  <a:lnTo>
                    <a:pt x="8105" y="39153"/>
                  </a:lnTo>
                  <a:lnTo>
                    <a:pt x="8529" y="39516"/>
                  </a:lnTo>
                  <a:lnTo>
                    <a:pt x="8972" y="39858"/>
                  </a:lnTo>
                  <a:lnTo>
                    <a:pt x="9416" y="40201"/>
                  </a:lnTo>
                  <a:lnTo>
                    <a:pt x="9880" y="40524"/>
                  </a:lnTo>
                  <a:lnTo>
                    <a:pt x="10363" y="40846"/>
                  </a:lnTo>
                  <a:lnTo>
                    <a:pt x="10847" y="41169"/>
                  </a:lnTo>
                  <a:lnTo>
                    <a:pt x="11815" y="41754"/>
                  </a:lnTo>
                  <a:lnTo>
                    <a:pt x="12803" y="42298"/>
                  </a:lnTo>
                  <a:lnTo>
                    <a:pt x="13791" y="42782"/>
                  </a:lnTo>
                  <a:lnTo>
                    <a:pt x="14779" y="43245"/>
                  </a:lnTo>
                  <a:lnTo>
                    <a:pt x="15726" y="43649"/>
                  </a:lnTo>
                  <a:lnTo>
                    <a:pt x="16654" y="44012"/>
                  </a:lnTo>
                  <a:lnTo>
                    <a:pt x="17541" y="44314"/>
                  </a:lnTo>
                  <a:lnTo>
                    <a:pt x="18347" y="44576"/>
                  </a:lnTo>
                  <a:lnTo>
                    <a:pt x="19093" y="44778"/>
                  </a:lnTo>
                  <a:lnTo>
                    <a:pt x="19758" y="44939"/>
                  </a:lnTo>
                  <a:lnTo>
                    <a:pt x="20323" y="45040"/>
                  </a:lnTo>
                  <a:lnTo>
                    <a:pt x="20786" y="45100"/>
                  </a:lnTo>
                  <a:lnTo>
                    <a:pt x="21230" y="45100"/>
                  </a:lnTo>
                  <a:lnTo>
                    <a:pt x="21492" y="45060"/>
                  </a:lnTo>
                  <a:lnTo>
                    <a:pt x="21815" y="45020"/>
                  </a:lnTo>
                  <a:lnTo>
                    <a:pt x="22157" y="44979"/>
                  </a:lnTo>
                  <a:lnTo>
                    <a:pt x="22540" y="44899"/>
                  </a:lnTo>
                  <a:lnTo>
                    <a:pt x="22944" y="44818"/>
                  </a:lnTo>
                  <a:lnTo>
                    <a:pt x="23367" y="44697"/>
                  </a:lnTo>
                  <a:lnTo>
                    <a:pt x="23810" y="44576"/>
                  </a:lnTo>
                  <a:lnTo>
                    <a:pt x="24274" y="44415"/>
                  </a:lnTo>
                  <a:lnTo>
                    <a:pt x="24758" y="44253"/>
                  </a:lnTo>
                  <a:lnTo>
                    <a:pt x="25262" y="44052"/>
                  </a:lnTo>
                  <a:lnTo>
                    <a:pt x="25786" y="43850"/>
                  </a:lnTo>
                  <a:lnTo>
                    <a:pt x="26310" y="43608"/>
                  </a:lnTo>
                  <a:lnTo>
                    <a:pt x="26855" y="43346"/>
                  </a:lnTo>
                  <a:lnTo>
                    <a:pt x="27399" y="43064"/>
                  </a:lnTo>
                  <a:lnTo>
                    <a:pt x="27943" y="42762"/>
                  </a:lnTo>
                  <a:lnTo>
                    <a:pt x="28508" y="42419"/>
                  </a:lnTo>
                  <a:lnTo>
                    <a:pt x="29072" y="42056"/>
                  </a:lnTo>
                  <a:lnTo>
                    <a:pt x="29637" y="41673"/>
                  </a:lnTo>
                  <a:lnTo>
                    <a:pt x="30201" y="41250"/>
                  </a:lnTo>
                  <a:lnTo>
                    <a:pt x="30766" y="40806"/>
                  </a:lnTo>
                  <a:lnTo>
                    <a:pt x="31310" y="40322"/>
                  </a:lnTo>
                  <a:lnTo>
                    <a:pt x="31875" y="39818"/>
                  </a:lnTo>
                  <a:lnTo>
                    <a:pt x="32399" y="39294"/>
                  </a:lnTo>
                  <a:lnTo>
                    <a:pt x="32943" y="38709"/>
                  </a:lnTo>
                  <a:lnTo>
                    <a:pt x="33447" y="38125"/>
                  </a:lnTo>
                  <a:lnTo>
                    <a:pt x="33951" y="37479"/>
                  </a:lnTo>
                  <a:lnTo>
                    <a:pt x="34435" y="36814"/>
                  </a:lnTo>
                  <a:lnTo>
                    <a:pt x="34899" y="36129"/>
                  </a:lnTo>
                  <a:lnTo>
                    <a:pt x="35342" y="35383"/>
                  </a:lnTo>
                  <a:lnTo>
                    <a:pt x="35766" y="34617"/>
                  </a:lnTo>
                  <a:lnTo>
                    <a:pt x="36149" y="33810"/>
                  </a:lnTo>
                  <a:lnTo>
                    <a:pt x="36370" y="33246"/>
                  </a:lnTo>
                  <a:lnTo>
                    <a:pt x="36532" y="32681"/>
                  </a:lnTo>
                  <a:lnTo>
                    <a:pt x="36653" y="32117"/>
                  </a:lnTo>
                  <a:lnTo>
                    <a:pt x="36753" y="31532"/>
                  </a:lnTo>
                  <a:lnTo>
                    <a:pt x="36814" y="30968"/>
                  </a:lnTo>
                  <a:lnTo>
                    <a:pt x="36854" y="30383"/>
                  </a:lnTo>
                  <a:lnTo>
                    <a:pt x="36854" y="29818"/>
                  </a:lnTo>
                  <a:lnTo>
                    <a:pt x="36854" y="29274"/>
                  </a:lnTo>
                  <a:lnTo>
                    <a:pt x="36834" y="28730"/>
                  </a:lnTo>
                  <a:lnTo>
                    <a:pt x="36774" y="28185"/>
                  </a:lnTo>
                  <a:lnTo>
                    <a:pt x="36733" y="27681"/>
                  </a:lnTo>
                  <a:lnTo>
                    <a:pt x="36673" y="27177"/>
                  </a:lnTo>
                  <a:lnTo>
                    <a:pt x="36512" y="26250"/>
                  </a:lnTo>
                  <a:lnTo>
                    <a:pt x="36370" y="25444"/>
                  </a:lnTo>
                  <a:lnTo>
                    <a:pt x="36270" y="24859"/>
                  </a:lnTo>
                  <a:lnTo>
                    <a:pt x="36209" y="24415"/>
                  </a:lnTo>
                  <a:lnTo>
                    <a:pt x="36189" y="24073"/>
                  </a:lnTo>
                  <a:lnTo>
                    <a:pt x="36189" y="23710"/>
                  </a:lnTo>
                  <a:lnTo>
                    <a:pt x="36209" y="23286"/>
                  </a:lnTo>
                  <a:lnTo>
                    <a:pt x="36229" y="22823"/>
                  </a:lnTo>
                  <a:lnTo>
                    <a:pt x="36330" y="21815"/>
                  </a:lnTo>
                  <a:lnTo>
                    <a:pt x="36431" y="20786"/>
                  </a:lnTo>
                  <a:lnTo>
                    <a:pt x="36612" y="19093"/>
                  </a:lnTo>
                  <a:lnTo>
                    <a:pt x="36673" y="18287"/>
                  </a:lnTo>
                  <a:lnTo>
                    <a:pt x="36693" y="17581"/>
                  </a:lnTo>
                  <a:lnTo>
                    <a:pt x="36713" y="17137"/>
                  </a:lnTo>
                  <a:lnTo>
                    <a:pt x="36713" y="16593"/>
                  </a:lnTo>
                  <a:lnTo>
                    <a:pt x="36693" y="15988"/>
                  </a:lnTo>
                  <a:lnTo>
                    <a:pt x="36612" y="15283"/>
                  </a:lnTo>
                  <a:lnTo>
                    <a:pt x="36532" y="14537"/>
                  </a:lnTo>
                  <a:lnTo>
                    <a:pt x="36391" y="13710"/>
                  </a:lnTo>
                  <a:lnTo>
                    <a:pt x="36189" y="12863"/>
                  </a:lnTo>
                  <a:lnTo>
                    <a:pt x="35967" y="11956"/>
                  </a:lnTo>
                  <a:lnTo>
                    <a:pt x="35685" y="11029"/>
                  </a:lnTo>
                  <a:lnTo>
                    <a:pt x="35504" y="10565"/>
                  </a:lnTo>
                  <a:lnTo>
                    <a:pt x="35322" y="10101"/>
                  </a:lnTo>
                  <a:lnTo>
                    <a:pt x="35141" y="9617"/>
                  </a:lnTo>
                  <a:lnTo>
                    <a:pt x="34919" y="9134"/>
                  </a:lnTo>
                  <a:lnTo>
                    <a:pt x="34697" y="8670"/>
                  </a:lnTo>
                  <a:lnTo>
                    <a:pt x="34435" y="8186"/>
                  </a:lnTo>
                  <a:lnTo>
                    <a:pt x="34173" y="7722"/>
                  </a:lnTo>
                  <a:lnTo>
                    <a:pt x="33891" y="7238"/>
                  </a:lnTo>
                  <a:lnTo>
                    <a:pt x="33588" y="6775"/>
                  </a:lnTo>
                  <a:lnTo>
                    <a:pt x="33266" y="6331"/>
                  </a:lnTo>
                  <a:lnTo>
                    <a:pt x="32923" y="5868"/>
                  </a:lnTo>
                  <a:lnTo>
                    <a:pt x="32540" y="5424"/>
                  </a:lnTo>
                  <a:lnTo>
                    <a:pt x="32157" y="4980"/>
                  </a:lnTo>
                  <a:lnTo>
                    <a:pt x="31754" y="4557"/>
                  </a:lnTo>
                  <a:lnTo>
                    <a:pt x="31431" y="4255"/>
                  </a:lnTo>
                  <a:lnTo>
                    <a:pt x="31088" y="3952"/>
                  </a:lnTo>
                  <a:lnTo>
                    <a:pt x="30746" y="3650"/>
                  </a:lnTo>
                  <a:lnTo>
                    <a:pt x="30403" y="3368"/>
                  </a:lnTo>
                  <a:lnTo>
                    <a:pt x="30040" y="3106"/>
                  </a:lnTo>
                  <a:lnTo>
                    <a:pt x="29677" y="2843"/>
                  </a:lnTo>
                  <a:lnTo>
                    <a:pt x="29294" y="2581"/>
                  </a:lnTo>
                  <a:lnTo>
                    <a:pt x="28911" y="2360"/>
                  </a:lnTo>
                  <a:lnTo>
                    <a:pt x="28508" y="2138"/>
                  </a:lnTo>
                  <a:lnTo>
                    <a:pt x="28105" y="1916"/>
                  </a:lnTo>
                  <a:lnTo>
                    <a:pt x="27701" y="1714"/>
                  </a:lnTo>
                  <a:lnTo>
                    <a:pt x="27278" y="1513"/>
                  </a:lnTo>
                  <a:lnTo>
                    <a:pt x="26855" y="1331"/>
                  </a:lnTo>
                  <a:lnTo>
                    <a:pt x="26431" y="1170"/>
                  </a:lnTo>
                  <a:lnTo>
                    <a:pt x="25988" y="1009"/>
                  </a:lnTo>
                  <a:lnTo>
                    <a:pt x="25524" y="868"/>
                  </a:lnTo>
                  <a:lnTo>
                    <a:pt x="25060" y="727"/>
                  </a:lnTo>
                  <a:lnTo>
                    <a:pt x="24597" y="606"/>
                  </a:lnTo>
                  <a:lnTo>
                    <a:pt x="24133" y="485"/>
                  </a:lnTo>
                  <a:lnTo>
                    <a:pt x="23649" y="384"/>
                  </a:lnTo>
                  <a:lnTo>
                    <a:pt x="23145" y="303"/>
                  </a:lnTo>
                  <a:lnTo>
                    <a:pt x="22661" y="223"/>
                  </a:lnTo>
                  <a:lnTo>
                    <a:pt x="22137" y="162"/>
                  </a:lnTo>
                  <a:lnTo>
                    <a:pt x="21633" y="102"/>
                  </a:lnTo>
                  <a:lnTo>
                    <a:pt x="20585" y="21"/>
                  </a:lnTo>
                  <a:lnTo>
                    <a:pt x="19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801175" y="971950"/>
              <a:ext cx="102325" cy="102350"/>
            </a:xfrm>
            <a:custGeom>
              <a:avLst/>
              <a:gdLst/>
              <a:ahLst/>
              <a:cxnLst/>
              <a:rect l="l" t="t" r="r" b="b"/>
              <a:pathLst>
                <a:path w="4093" h="4094" extrusionOk="0">
                  <a:moveTo>
                    <a:pt x="1996" y="1"/>
                  </a:moveTo>
                  <a:lnTo>
                    <a:pt x="1774" y="21"/>
                  </a:lnTo>
                  <a:lnTo>
                    <a:pt x="1573" y="61"/>
                  </a:lnTo>
                  <a:lnTo>
                    <a:pt x="1391" y="122"/>
                  </a:lnTo>
                  <a:lnTo>
                    <a:pt x="1190" y="182"/>
                  </a:lnTo>
                  <a:lnTo>
                    <a:pt x="1028" y="283"/>
                  </a:lnTo>
                  <a:lnTo>
                    <a:pt x="847" y="384"/>
                  </a:lnTo>
                  <a:lnTo>
                    <a:pt x="706" y="505"/>
                  </a:lnTo>
                  <a:lnTo>
                    <a:pt x="565" y="646"/>
                  </a:lnTo>
                  <a:lnTo>
                    <a:pt x="424" y="787"/>
                  </a:lnTo>
                  <a:lnTo>
                    <a:pt x="323" y="948"/>
                  </a:lnTo>
                  <a:lnTo>
                    <a:pt x="222" y="1130"/>
                  </a:lnTo>
                  <a:lnTo>
                    <a:pt x="141" y="1311"/>
                  </a:lnTo>
                  <a:lnTo>
                    <a:pt x="81" y="1493"/>
                  </a:lnTo>
                  <a:lnTo>
                    <a:pt x="20" y="1694"/>
                  </a:lnTo>
                  <a:lnTo>
                    <a:pt x="0" y="1896"/>
                  </a:lnTo>
                  <a:lnTo>
                    <a:pt x="0" y="2118"/>
                  </a:lnTo>
                  <a:lnTo>
                    <a:pt x="20" y="2319"/>
                  </a:lnTo>
                  <a:lnTo>
                    <a:pt x="61" y="2521"/>
                  </a:lnTo>
                  <a:lnTo>
                    <a:pt x="101" y="2723"/>
                  </a:lnTo>
                  <a:lnTo>
                    <a:pt x="182" y="2904"/>
                  </a:lnTo>
                  <a:lnTo>
                    <a:pt x="282" y="3086"/>
                  </a:lnTo>
                  <a:lnTo>
                    <a:pt x="383" y="3247"/>
                  </a:lnTo>
                  <a:lnTo>
                    <a:pt x="504" y="3408"/>
                  </a:lnTo>
                  <a:lnTo>
                    <a:pt x="645" y="3549"/>
                  </a:lnTo>
                  <a:lnTo>
                    <a:pt x="786" y="3670"/>
                  </a:lnTo>
                  <a:lnTo>
                    <a:pt x="948" y="3791"/>
                  </a:lnTo>
                  <a:lnTo>
                    <a:pt x="1129" y="3892"/>
                  </a:lnTo>
                  <a:lnTo>
                    <a:pt x="1311" y="3973"/>
                  </a:lnTo>
                  <a:lnTo>
                    <a:pt x="1492" y="4033"/>
                  </a:lnTo>
                  <a:lnTo>
                    <a:pt x="1694" y="4073"/>
                  </a:lnTo>
                  <a:lnTo>
                    <a:pt x="1895" y="4094"/>
                  </a:lnTo>
                  <a:lnTo>
                    <a:pt x="2319" y="4094"/>
                  </a:lnTo>
                  <a:lnTo>
                    <a:pt x="2520" y="4053"/>
                  </a:lnTo>
                  <a:lnTo>
                    <a:pt x="2722" y="3993"/>
                  </a:lnTo>
                  <a:lnTo>
                    <a:pt x="2903" y="3912"/>
                  </a:lnTo>
                  <a:lnTo>
                    <a:pt x="3085" y="3831"/>
                  </a:lnTo>
                  <a:lnTo>
                    <a:pt x="3246" y="3711"/>
                  </a:lnTo>
                  <a:lnTo>
                    <a:pt x="3407" y="3590"/>
                  </a:lnTo>
                  <a:lnTo>
                    <a:pt x="3548" y="3448"/>
                  </a:lnTo>
                  <a:lnTo>
                    <a:pt x="3669" y="3307"/>
                  </a:lnTo>
                  <a:lnTo>
                    <a:pt x="3790" y="3146"/>
                  </a:lnTo>
                  <a:lnTo>
                    <a:pt x="3891" y="2965"/>
                  </a:lnTo>
                  <a:lnTo>
                    <a:pt x="3972" y="2783"/>
                  </a:lnTo>
                  <a:lnTo>
                    <a:pt x="4032" y="2602"/>
                  </a:lnTo>
                  <a:lnTo>
                    <a:pt x="4073" y="2400"/>
                  </a:lnTo>
                  <a:lnTo>
                    <a:pt x="4093" y="2198"/>
                  </a:lnTo>
                  <a:lnTo>
                    <a:pt x="4093" y="1997"/>
                  </a:lnTo>
                  <a:lnTo>
                    <a:pt x="4073" y="1775"/>
                  </a:lnTo>
                  <a:lnTo>
                    <a:pt x="4052" y="1573"/>
                  </a:lnTo>
                  <a:lnTo>
                    <a:pt x="3992" y="1392"/>
                  </a:lnTo>
                  <a:lnTo>
                    <a:pt x="3911" y="1190"/>
                  </a:lnTo>
                  <a:lnTo>
                    <a:pt x="3831" y="1029"/>
                  </a:lnTo>
                  <a:lnTo>
                    <a:pt x="3710" y="848"/>
                  </a:lnTo>
                  <a:lnTo>
                    <a:pt x="3589" y="707"/>
                  </a:lnTo>
                  <a:lnTo>
                    <a:pt x="3448" y="565"/>
                  </a:lnTo>
                  <a:lnTo>
                    <a:pt x="3307" y="424"/>
                  </a:lnTo>
                  <a:lnTo>
                    <a:pt x="3145" y="324"/>
                  </a:lnTo>
                  <a:lnTo>
                    <a:pt x="2964" y="223"/>
                  </a:lnTo>
                  <a:lnTo>
                    <a:pt x="2782" y="142"/>
                  </a:lnTo>
                  <a:lnTo>
                    <a:pt x="2601" y="82"/>
                  </a:lnTo>
                  <a:lnTo>
                    <a:pt x="2399" y="41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4143400" y="973975"/>
              <a:ext cx="102325" cy="102850"/>
            </a:xfrm>
            <a:custGeom>
              <a:avLst/>
              <a:gdLst/>
              <a:ahLst/>
              <a:cxnLst/>
              <a:rect l="l" t="t" r="r" b="b"/>
              <a:pathLst>
                <a:path w="4093" h="4114" extrusionOk="0">
                  <a:moveTo>
                    <a:pt x="1976" y="1"/>
                  </a:moveTo>
                  <a:lnTo>
                    <a:pt x="1774" y="21"/>
                  </a:lnTo>
                  <a:lnTo>
                    <a:pt x="1573" y="61"/>
                  </a:lnTo>
                  <a:lnTo>
                    <a:pt x="1371" y="122"/>
                  </a:lnTo>
                  <a:lnTo>
                    <a:pt x="1190" y="202"/>
                  </a:lnTo>
                  <a:lnTo>
                    <a:pt x="1008" y="283"/>
                  </a:lnTo>
                  <a:lnTo>
                    <a:pt x="847" y="404"/>
                  </a:lnTo>
                  <a:lnTo>
                    <a:pt x="686" y="525"/>
                  </a:lnTo>
                  <a:lnTo>
                    <a:pt x="544" y="646"/>
                  </a:lnTo>
                  <a:lnTo>
                    <a:pt x="424" y="807"/>
                  </a:lnTo>
                  <a:lnTo>
                    <a:pt x="303" y="968"/>
                  </a:lnTo>
                  <a:lnTo>
                    <a:pt x="222" y="1130"/>
                  </a:lnTo>
                  <a:lnTo>
                    <a:pt x="141" y="1311"/>
                  </a:lnTo>
                  <a:lnTo>
                    <a:pt x="61" y="1513"/>
                  </a:lnTo>
                  <a:lnTo>
                    <a:pt x="20" y="1714"/>
                  </a:lnTo>
                  <a:lnTo>
                    <a:pt x="0" y="1916"/>
                  </a:lnTo>
                  <a:lnTo>
                    <a:pt x="0" y="2117"/>
                  </a:lnTo>
                  <a:lnTo>
                    <a:pt x="20" y="2339"/>
                  </a:lnTo>
                  <a:lnTo>
                    <a:pt x="61" y="2541"/>
                  </a:lnTo>
                  <a:lnTo>
                    <a:pt x="101" y="2722"/>
                  </a:lnTo>
                  <a:lnTo>
                    <a:pt x="182" y="2924"/>
                  </a:lnTo>
                  <a:lnTo>
                    <a:pt x="282" y="3085"/>
                  </a:lnTo>
                  <a:lnTo>
                    <a:pt x="383" y="3267"/>
                  </a:lnTo>
                  <a:lnTo>
                    <a:pt x="504" y="3408"/>
                  </a:lnTo>
                  <a:lnTo>
                    <a:pt x="645" y="3549"/>
                  </a:lnTo>
                  <a:lnTo>
                    <a:pt x="786" y="3690"/>
                  </a:lnTo>
                  <a:lnTo>
                    <a:pt x="948" y="3791"/>
                  </a:lnTo>
                  <a:lnTo>
                    <a:pt x="1129" y="3892"/>
                  </a:lnTo>
                  <a:lnTo>
                    <a:pt x="1311" y="3972"/>
                  </a:lnTo>
                  <a:lnTo>
                    <a:pt x="1492" y="4033"/>
                  </a:lnTo>
                  <a:lnTo>
                    <a:pt x="1694" y="4073"/>
                  </a:lnTo>
                  <a:lnTo>
                    <a:pt x="1895" y="4113"/>
                  </a:lnTo>
                  <a:lnTo>
                    <a:pt x="2117" y="4113"/>
                  </a:lnTo>
                  <a:lnTo>
                    <a:pt x="2319" y="4093"/>
                  </a:lnTo>
                  <a:lnTo>
                    <a:pt x="2520" y="4053"/>
                  </a:lnTo>
                  <a:lnTo>
                    <a:pt x="2722" y="3992"/>
                  </a:lnTo>
                  <a:lnTo>
                    <a:pt x="2903" y="3932"/>
                  </a:lnTo>
                  <a:lnTo>
                    <a:pt x="3085" y="3831"/>
                  </a:lnTo>
                  <a:lnTo>
                    <a:pt x="3246" y="3730"/>
                  </a:lnTo>
                  <a:lnTo>
                    <a:pt x="3407" y="3609"/>
                  </a:lnTo>
                  <a:lnTo>
                    <a:pt x="3548" y="3468"/>
                  </a:lnTo>
                  <a:lnTo>
                    <a:pt x="3669" y="3307"/>
                  </a:lnTo>
                  <a:lnTo>
                    <a:pt x="3770" y="3146"/>
                  </a:lnTo>
                  <a:lnTo>
                    <a:pt x="3871" y="2984"/>
                  </a:lnTo>
                  <a:lnTo>
                    <a:pt x="3952" y="2803"/>
                  </a:lnTo>
                  <a:lnTo>
                    <a:pt x="4012" y="2601"/>
                  </a:lnTo>
                  <a:lnTo>
                    <a:pt x="4073" y="2420"/>
                  </a:lnTo>
                  <a:lnTo>
                    <a:pt x="4093" y="2198"/>
                  </a:lnTo>
                  <a:lnTo>
                    <a:pt x="4093" y="1996"/>
                  </a:lnTo>
                  <a:lnTo>
                    <a:pt x="4073" y="1795"/>
                  </a:lnTo>
                  <a:lnTo>
                    <a:pt x="4032" y="1593"/>
                  </a:lnTo>
                  <a:lnTo>
                    <a:pt x="3992" y="1392"/>
                  </a:lnTo>
                  <a:lnTo>
                    <a:pt x="3911" y="1210"/>
                  </a:lnTo>
                  <a:lnTo>
                    <a:pt x="3810" y="1029"/>
                  </a:lnTo>
                  <a:lnTo>
                    <a:pt x="3710" y="867"/>
                  </a:lnTo>
                  <a:lnTo>
                    <a:pt x="3589" y="706"/>
                  </a:lnTo>
                  <a:lnTo>
                    <a:pt x="3448" y="565"/>
                  </a:lnTo>
                  <a:lnTo>
                    <a:pt x="3306" y="444"/>
                  </a:lnTo>
                  <a:lnTo>
                    <a:pt x="3145" y="323"/>
                  </a:lnTo>
                  <a:lnTo>
                    <a:pt x="2964" y="222"/>
                  </a:lnTo>
                  <a:lnTo>
                    <a:pt x="2782" y="142"/>
                  </a:lnTo>
                  <a:lnTo>
                    <a:pt x="2601" y="81"/>
                  </a:lnTo>
                  <a:lnTo>
                    <a:pt x="2399" y="41"/>
                  </a:lnTo>
                  <a:lnTo>
                    <a:pt x="2198" y="21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733125" y="847975"/>
              <a:ext cx="155775" cy="64025"/>
            </a:xfrm>
            <a:custGeom>
              <a:avLst/>
              <a:gdLst/>
              <a:ahLst/>
              <a:cxnLst/>
              <a:rect l="l" t="t" r="r" b="b"/>
              <a:pathLst>
                <a:path w="6231" h="2561" extrusionOk="0">
                  <a:moveTo>
                    <a:pt x="4154" y="0"/>
                  </a:moveTo>
                  <a:lnTo>
                    <a:pt x="3871" y="21"/>
                  </a:lnTo>
                  <a:lnTo>
                    <a:pt x="3589" y="61"/>
                  </a:lnTo>
                  <a:lnTo>
                    <a:pt x="3307" y="121"/>
                  </a:lnTo>
                  <a:lnTo>
                    <a:pt x="3045" y="182"/>
                  </a:lnTo>
                  <a:lnTo>
                    <a:pt x="2783" y="263"/>
                  </a:lnTo>
                  <a:lnTo>
                    <a:pt x="2541" y="343"/>
                  </a:lnTo>
                  <a:lnTo>
                    <a:pt x="2097" y="545"/>
                  </a:lnTo>
                  <a:lnTo>
                    <a:pt x="1674" y="787"/>
                  </a:lnTo>
                  <a:lnTo>
                    <a:pt x="1311" y="1029"/>
                  </a:lnTo>
                  <a:lnTo>
                    <a:pt x="988" y="1271"/>
                  </a:lnTo>
                  <a:lnTo>
                    <a:pt x="706" y="1512"/>
                  </a:lnTo>
                  <a:lnTo>
                    <a:pt x="464" y="1734"/>
                  </a:lnTo>
                  <a:lnTo>
                    <a:pt x="142" y="2077"/>
                  </a:lnTo>
                  <a:lnTo>
                    <a:pt x="41" y="2218"/>
                  </a:lnTo>
                  <a:lnTo>
                    <a:pt x="1" y="2299"/>
                  </a:lnTo>
                  <a:lnTo>
                    <a:pt x="1" y="2379"/>
                  </a:lnTo>
                  <a:lnTo>
                    <a:pt x="21" y="2460"/>
                  </a:lnTo>
                  <a:lnTo>
                    <a:pt x="81" y="2520"/>
                  </a:lnTo>
                  <a:lnTo>
                    <a:pt x="142" y="2541"/>
                  </a:lnTo>
                  <a:lnTo>
                    <a:pt x="202" y="2561"/>
                  </a:lnTo>
                  <a:lnTo>
                    <a:pt x="283" y="2520"/>
                  </a:lnTo>
                  <a:lnTo>
                    <a:pt x="323" y="2500"/>
                  </a:lnTo>
                  <a:lnTo>
                    <a:pt x="363" y="2460"/>
                  </a:lnTo>
                  <a:lnTo>
                    <a:pt x="464" y="2339"/>
                  </a:lnTo>
                  <a:lnTo>
                    <a:pt x="767" y="2016"/>
                  </a:lnTo>
                  <a:lnTo>
                    <a:pt x="988" y="1815"/>
                  </a:lnTo>
                  <a:lnTo>
                    <a:pt x="1230" y="1593"/>
                  </a:lnTo>
                  <a:lnTo>
                    <a:pt x="1533" y="1351"/>
                  </a:lnTo>
                  <a:lnTo>
                    <a:pt x="1875" y="1129"/>
                  </a:lnTo>
                  <a:lnTo>
                    <a:pt x="2259" y="908"/>
                  </a:lnTo>
                  <a:lnTo>
                    <a:pt x="2682" y="726"/>
                  </a:lnTo>
                  <a:lnTo>
                    <a:pt x="2904" y="646"/>
                  </a:lnTo>
                  <a:lnTo>
                    <a:pt x="3146" y="585"/>
                  </a:lnTo>
                  <a:lnTo>
                    <a:pt x="3387" y="525"/>
                  </a:lnTo>
                  <a:lnTo>
                    <a:pt x="3650" y="464"/>
                  </a:lnTo>
                  <a:lnTo>
                    <a:pt x="3892" y="424"/>
                  </a:lnTo>
                  <a:lnTo>
                    <a:pt x="4174" y="404"/>
                  </a:lnTo>
                  <a:lnTo>
                    <a:pt x="4456" y="404"/>
                  </a:lnTo>
                  <a:lnTo>
                    <a:pt x="4738" y="424"/>
                  </a:lnTo>
                  <a:lnTo>
                    <a:pt x="5020" y="464"/>
                  </a:lnTo>
                  <a:lnTo>
                    <a:pt x="5323" y="504"/>
                  </a:lnTo>
                  <a:lnTo>
                    <a:pt x="5645" y="585"/>
                  </a:lnTo>
                  <a:lnTo>
                    <a:pt x="5968" y="686"/>
                  </a:lnTo>
                  <a:lnTo>
                    <a:pt x="6049" y="686"/>
                  </a:lnTo>
                  <a:lnTo>
                    <a:pt x="6109" y="666"/>
                  </a:lnTo>
                  <a:lnTo>
                    <a:pt x="6190" y="625"/>
                  </a:lnTo>
                  <a:lnTo>
                    <a:pt x="6230" y="545"/>
                  </a:lnTo>
                  <a:lnTo>
                    <a:pt x="6230" y="464"/>
                  </a:lnTo>
                  <a:lnTo>
                    <a:pt x="6210" y="383"/>
                  </a:lnTo>
                  <a:lnTo>
                    <a:pt x="6170" y="323"/>
                  </a:lnTo>
                  <a:lnTo>
                    <a:pt x="6089" y="283"/>
                  </a:lnTo>
                  <a:lnTo>
                    <a:pt x="5746" y="182"/>
                  </a:lnTo>
                  <a:lnTo>
                    <a:pt x="5404" y="101"/>
                  </a:lnTo>
                  <a:lnTo>
                    <a:pt x="5081" y="41"/>
                  </a:lnTo>
                  <a:lnTo>
                    <a:pt x="4758" y="21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4103575" y="853025"/>
              <a:ext cx="155250" cy="64525"/>
            </a:xfrm>
            <a:custGeom>
              <a:avLst/>
              <a:gdLst/>
              <a:ahLst/>
              <a:cxnLst/>
              <a:rect l="l" t="t" r="r" b="b"/>
              <a:pathLst>
                <a:path w="6210" h="2581" extrusionOk="0">
                  <a:moveTo>
                    <a:pt x="1775" y="0"/>
                  </a:moveTo>
                  <a:lnTo>
                    <a:pt x="1452" y="20"/>
                  </a:lnTo>
                  <a:lnTo>
                    <a:pt x="1150" y="40"/>
                  </a:lnTo>
                  <a:lnTo>
                    <a:pt x="807" y="101"/>
                  </a:lnTo>
                  <a:lnTo>
                    <a:pt x="484" y="181"/>
                  </a:lnTo>
                  <a:lnTo>
                    <a:pt x="142" y="282"/>
                  </a:lnTo>
                  <a:lnTo>
                    <a:pt x="61" y="323"/>
                  </a:lnTo>
                  <a:lnTo>
                    <a:pt x="21" y="383"/>
                  </a:lnTo>
                  <a:lnTo>
                    <a:pt x="0" y="464"/>
                  </a:lnTo>
                  <a:lnTo>
                    <a:pt x="0" y="544"/>
                  </a:lnTo>
                  <a:lnTo>
                    <a:pt x="41" y="605"/>
                  </a:lnTo>
                  <a:lnTo>
                    <a:pt x="101" y="665"/>
                  </a:lnTo>
                  <a:lnTo>
                    <a:pt x="182" y="685"/>
                  </a:lnTo>
                  <a:lnTo>
                    <a:pt x="263" y="665"/>
                  </a:lnTo>
                  <a:lnTo>
                    <a:pt x="585" y="585"/>
                  </a:lnTo>
                  <a:lnTo>
                    <a:pt x="888" y="504"/>
                  </a:lnTo>
                  <a:lnTo>
                    <a:pt x="1190" y="464"/>
                  </a:lnTo>
                  <a:lnTo>
                    <a:pt x="1492" y="423"/>
                  </a:lnTo>
                  <a:lnTo>
                    <a:pt x="1775" y="403"/>
                  </a:lnTo>
                  <a:lnTo>
                    <a:pt x="2037" y="403"/>
                  </a:lnTo>
                  <a:lnTo>
                    <a:pt x="2319" y="423"/>
                  </a:lnTo>
                  <a:lnTo>
                    <a:pt x="2561" y="464"/>
                  </a:lnTo>
                  <a:lnTo>
                    <a:pt x="2823" y="524"/>
                  </a:lnTo>
                  <a:lnTo>
                    <a:pt x="3065" y="565"/>
                  </a:lnTo>
                  <a:lnTo>
                    <a:pt x="3287" y="645"/>
                  </a:lnTo>
                  <a:lnTo>
                    <a:pt x="3508" y="726"/>
                  </a:lnTo>
                  <a:lnTo>
                    <a:pt x="3932" y="907"/>
                  </a:lnTo>
                  <a:lnTo>
                    <a:pt x="4315" y="1129"/>
                  </a:lnTo>
                  <a:lnTo>
                    <a:pt x="4637" y="1351"/>
                  </a:lnTo>
                  <a:lnTo>
                    <a:pt x="4940" y="1573"/>
                  </a:lnTo>
                  <a:lnTo>
                    <a:pt x="5202" y="1794"/>
                  </a:lnTo>
                  <a:lnTo>
                    <a:pt x="5424" y="2016"/>
                  </a:lnTo>
                  <a:lnTo>
                    <a:pt x="5726" y="2339"/>
                  </a:lnTo>
                  <a:lnTo>
                    <a:pt x="5847" y="2500"/>
                  </a:lnTo>
                  <a:lnTo>
                    <a:pt x="5867" y="2540"/>
                  </a:lnTo>
                  <a:lnTo>
                    <a:pt x="5907" y="2560"/>
                  </a:lnTo>
                  <a:lnTo>
                    <a:pt x="6008" y="2581"/>
                  </a:lnTo>
                  <a:lnTo>
                    <a:pt x="6069" y="2581"/>
                  </a:lnTo>
                  <a:lnTo>
                    <a:pt x="6129" y="2540"/>
                  </a:lnTo>
                  <a:lnTo>
                    <a:pt x="6190" y="2500"/>
                  </a:lnTo>
                  <a:lnTo>
                    <a:pt x="6210" y="2419"/>
                  </a:lnTo>
                  <a:lnTo>
                    <a:pt x="6210" y="2339"/>
                  </a:lnTo>
                  <a:lnTo>
                    <a:pt x="6170" y="2258"/>
                  </a:lnTo>
                  <a:lnTo>
                    <a:pt x="6069" y="2117"/>
                  </a:lnTo>
                  <a:lnTo>
                    <a:pt x="5746" y="1774"/>
                  </a:lnTo>
                  <a:lnTo>
                    <a:pt x="5524" y="1552"/>
                  </a:lnTo>
                  <a:lnTo>
                    <a:pt x="5242" y="1310"/>
                  </a:lnTo>
                  <a:lnTo>
                    <a:pt x="4920" y="1048"/>
                  </a:lnTo>
                  <a:lnTo>
                    <a:pt x="4537" y="806"/>
                  </a:lnTo>
                  <a:lnTo>
                    <a:pt x="4133" y="565"/>
                  </a:lnTo>
                  <a:lnTo>
                    <a:pt x="3670" y="363"/>
                  </a:lnTo>
                  <a:lnTo>
                    <a:pt x="3428" y="282"/>
                  </a:lnTo>
                  <a:lnTo>
                    <a:pt x="3186" y="202"/>
                  </a:lnTo>
                  <a:lnTo>
                    <a:pt x="2924" y="121"/>
                  </a:lnTo>
                  <a:lnTo>
                    <a:pt x="2642" y="81"/>
                  </a:lnTo>
                  <a:lnTo>
                    <a:pt x="2359" y="40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4024950" y="1047575"/>
              <a:ext cx="122500" cy="144150"/>
            </a:xfrm>
            <a:custGeom>
              <a:avLst/>
              <a:gdLst/>
              <a:ahLst/>
              <a:cxnLst/>
              <a:rect l="l" t="t" r="r" b="b"/>
              <a:pathLst>
                <a:path w="4900" h="5766" extrusionOk="0">
                  <a:moveTo>
                    <a:pt x="142" y="0"/>
                  </a:moveTo>
                  <a:lnTo>
                    <a:pt x="81" y="40"/>
                  </a:lnTo>
                  <a:lnTo>
                    <a:pt x="21" y="101"/>
                  </a:lnTo>
                  <a:lnTo>
                    <a:pt x="0" y="181"/>
                  </a:lnTo>
                  <a:lnTo>
                    <a:pt x="0" y="262"/>
                  </a:lnTo>
                  <a:lnTo>
                    <a:pt x="41" y="343"/>
                  </a:lnTo>
                  <a:lnTo>
                    <a:pt x="101" y="383"/>
                  </a:lnTo>
                  <a:lnTo>
                    <a:pt x="162" y="403"/>
                  </a:lnTo>
                  <a:lnTo>
                    <a:pt x="545" y="484"/>
                  </a:lnTo>
                  <a:lnTo>
                    <a:pt x="928" y="585"/>
                  </a:lnTo>
                  <a:lnTo>
                    <a:pt x="1291" y="746"/>
                  </a:lnTo>
                  <a:lnTo>
                    <a:pt x="1674" y="927"/>
                  </a:lnTo>
                  <a:lnTo>
                    <a:pt x="2037" y="1149"/>
                  </a:lnTo>
                  <a:lnTo>
                    <a:pt x="2379" y="1391"/>
                  </a:lnTo>
                  <a:lnTo>
                    <a:pt x="2722" y="1673"/>
                  </a:lnTo>
                  <a:lnTo>
                    <a:pt x="3045" y="1976"/>
                  </a:lnTo>
                  <a:lnTo>
                    <a:pt x="3347" y="2298"/>
                  </a:lnTo>
                  <a:lnTo>
                    <a:pt x="3629" y="2641"/>
                  </a:lnTo>
                  <a:lnTo>
                    <a:pt x="3871" y="3024"/>
                  </a:lnTo>
                  <a:lnTo>
                    <a:pt x="4073" y="3407"/>
                  </a:lnTo>
                  <a:lnTo>
                    <a:pt x="4234" y="3790"/>
                  </a:lnTo>
                  <a:lnTo>
                    <a:pt x="4375" y="4214"/>
                  </a:lnTo>
                  <a:lnTo>
                    <a:pt x="4456" y="4617"/>
                  </a:lnTo>
                  <a:lnTo>
                    <a:pt x="4476" y="4839"/>
                  </a:lnTo>
                  <a:lnTo>
                    <a:pt x="4496" y="5060"/>
                  </a:lnTo>
                  <a:lnTo>
                    <a:pt x="625" y="5363"/>
                  </a:lnTo>
                  <a:lnTo>
                    <a:pt x="545" y="5383"/>
                  </a:lnTo>
                  <a:lnTo>
                    <a:pt x="484" y="5423"/>
                  </a:lnTo>
                  <a:lnTo>
                    <a:pt x="444" y="5504"/>
                  </a:lnTo>
                  <a:lnTo>
                    <a:pt x="424" y="5585"/>
                  </a:lnTo>
                  <a:lnTo>
                    <a:pt x="444" y="5665"/>
                  </a:lnTo>
                  <a:lnTo>
                    <a:pt x="484" y="5726"/>
                  </a:lnTo>
                  <a:lnTo>
                    <a:pt x="565" y="5766"/>
                  </a:lnTo>
                  <a:lnTo>
                    <a:pt x="646" y="5766"/>
                  </a:lnTo>
                  <a:lnTo>
                    <a:pt x="4718" y="5443"/>
                  </a:lnTo>
                  <a:lnTo>
                    <a:pt x="4778" y="5423"/>
                  </a:lnTo>
                  <a:lnTo>
                    <a:pt x="4839" y="5383"/>
                  </a:lnTo>
                  <a:lnTo>
                    <a:pt x="4879" y="5322"/>
                  </a:lnTo>
                  <a:lnTo>
                    <a:pt x="4899" y="5242"/>
                  </a:lnTo>
                  <a:lnTo>
                    <a:pt x="4899" y="5000"/>
                  </a:lnTo>
                  <a:lnTo>
                    <a:pt x="4879" y="4778"/>
                  </a:lnTo>
                  <a:lnTo>
                    <a:pt x="4859" y="4536"/>
                  </a:lnTo>
                  <a:lnTo>
                    <a:pt x="4819" y="4294"/>
                  </a:lnTo>
                  <a:lnTo>
                    <a:pt x="4758" y="4072"/>
                  </a:lnTo>
                  <a:lnTo>
                    <a:pt x="4678" y="3831"/>
                  </a:lnTo>
                  <a:lnTo>
                    <a:pt x="4597" y="3609"/>
                  </a:lnTo>
                  <a:lnTo>
                    <a:pt x="4516" y="3387"/>
                  </a:lnTo>
                  <a:lnTo>
                    <a:pt x="4295" y="2964"/>
                  </a:lnTo>
                  <a:lnTo>
                    <a:pt x="4033" y="2540"/>
                  </a:lnTo>
                  <a:lnTo>
                    <a:pt x="3730" y="2137"/>
                  </a:lnTo>
                  <a:lnTo>
                    <a:pt x="3408" y="1774"/>
                  </a:lnTo>
                  <a:lnTo>
                    <a:pt x="3065" y="1431"/>
                  </a:lnTo>
                  <a:lnTo>
                    <a:pt x="2682" y="1109"/>
                  </a:lnTo>
                  <a:lnTo>
                    <a:pt x="2299" y="827"/>
                  </a:lnTo>
                  <a:lnTo>
                    <a:pt x="1896" y="585"/>
                  </a:lnTo>
                  <a:lnTo>
                    <a:pt x="1472" y="383"/>
                  </a:lnTo>
                  <a:lnTo>
                    <a:pt x="1049" y="202"/>
                  </a:lnTo>
                  <a:lnTo>
                    <a:pt x="646" y="8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3844500" y="1231025"/>
              <a:ext cx="256575" cy="97800"/>
            </a:xfrm>
            <a:custGeom>
              <a:avLst/>
              <a:gdLst/>
              <a:ahLst/>
              <a:cxnLst/>
              <a:rect l="l" t="t" r="r" b="b"/>
              <a:pathLst>
                <a:path w="10263" h="3912" extrusionOk="0">
                  <a:moveTo>
                    <a:pt x="162" y="1"/>
                  </a:moveTo>
                  <a:lnTo>
                    <a:pt x="102" y="41"/>
                  </a:lnTo>
                  <a:lnTo>
                    <a:pt x="41" y="101"/>
                  </a:lnTo>
                  <a:lnTo>
                    <a:pt x="1" y="182"/>
                  </a:lnTo>
                  <a:lnTo>
                    <a:pt x="1" y="242"/>
                  </a:lnTo>
                  <a:lnTo>
                    <a:pt x="41" y="323"/>
                  </a:lnTo>
                  <a:lnTo>
                    <a:pt x="404" y="847"/>
                  </a:lnTo>
                  <a:lnTo>
                    <a:pt x="807" y="1311"/>
                  </a:lnTo>
                  <a:lnTo>
                    <a:pt x="1211" y="1734"/>
                  </a:lnTo>
                  <a:lnTo>
                    <a:pt x="1634" y="2117"/>
                  </a:lnTo>
                  <a:lnTo>
                    <a:pt x="2057" y="2440"/>
                  </a:lnTo>
                  <a:lnTo>
                    <a:pt x="2501" y="2742"/>
                  </a:lnTo>
                  <a:lnTo>
                    <a:pt x="2944" y="2984"/>
                  </a:lnTo>
                  <a:lnTo>
                    <a:pt x="3408" y="3206"/>
                  </a:lnTo>
                  <a:lnTo>
                    <a:pt x="3852" y="3388"/>
                  </a:lnTo>
                  <a:lnTo>
                    <a:pt x="4295" y="3549"/>
                  </a:lnTo>
                  <a:lnTo>
                    <a:pt x="4759" y="3670"/>
                  </a:lnTo>
                  <a:lnTo>
                    <a:pt x="5202" y="3750"/>
                  </a:lnTo>
                  <a:lnTo>
                    <a:pt x="5646" y="3831"/>
                  </a:lnTo>
                  <a:lnTo>
                    <a:pt x="6069" y="3871"/>
                  </a:lnTo>
                  <a:lnTo>
                    <a:pt x="6493" y="3892"/>
                  </a:lnTo>
                  <a:lnTo>
                    <a:pt x="6896" y="3912"/>
                  </a:lnTo>
                  <a:lnTo>
                    <a:pt x="7561" y="3892"/>
                  </a:lnTo>
                  <a:lnTo>
                    <a:pt x="8166" y="3831"/>
                  </a:lnTo>
                  <a:lnTo>
                    <a:pt x="8710" y="3750"/>
                  </a:lnTo>
                  <a:lnTo>
                    <a:pt x="9194" y="3670"/>
                  </a:lnTo>
                  <a:lnTo>
                    <a:pt x="9577" y="3569"/>
                  </a:lnTo>
                  <a:lnTo>
                    <a:pt x="9859" y="3488"/>
                  </a:lnTo>
                  <a:lnTo>
                    <a:pt x="10122" y="3408"/>
                  </a:lnTo>
                  <a:lnTo>
                    <a:pt x="10182" y="3367"/>
                  </a:lnTo>
                  <a:lnTo>
                    <a:pt x="10243" y="3307"/>
                  </a:lnTo>
                  <a:lnTo>
                    <a:pt x="10263" y="3226"/>
                  </a:lnTo>
                  <a:lnTo>
                    <a:pt x="10243" y="3146"/>
                  </a:lnTo>
                  <a:lnTo>
                    <a:pt x="10202" y="3085"/>
                  </a:lnTo>
                  <a:lnTo>
                    <a:pt x="10142" y="3025"/>
                  </a:lnTo>
                  <a:lnTo>
                    <a:pt x="9980" y="3025"/>
                  </a:lnTo>
                  <a:lnTo>
                    <a:pt x="9698" y="3125"/>
                  </a:lnTo>
                  <a:lnTo>
                    <a:pt x="9376" y="3206"/>
                  </a:lnTo>
                  <a:lnTo>
                    <a:pt x="8932" y="3307"/>
                  </a:lnTo>
                  <a:lnTo>
                    <a:pt x="8408" y="3388"/>
                  </a:lnTo>
                  <a:lnTo>
                    <a:pt x="7823" y="3448"/>
                  </a:lnTo>
                  <a:lnTo>
                    <a:pt x="7158" y="3488"/>
                  </a:lnTo>
                  <a:lnTo>
                    <a:pt x="6815" y="3508"/>
                  </a:lnTo>
                  <a:lnTo>
                    <a:pt x="6452" y="3488"/>
                  </a:lnTo>
                  <a:lnTo>
                    <a:pt x="6069" y="3468"/>
                  </a:lnTo>
                  <a:lnTo>
                    <a:pt x="5686" y="3428"/>
                  </a:lnTo>
                  <a:lnTo>
                    <a:pt x="5303" y="3367"/>
                  </a:lnTo>
                  <a:lnTo>
                    <a:pt x="4900" y="3287"/>
                  </a:lnTo>
                  <a:lnTo>
                    <a:pt x="4517" y="3166"/>
                  </a:lnTo>
                  <a:lnTo>
                    <a:pt x="4114" y="3045"/>
                  </a:lnTo>
                  <a:lnTo>
                    <a:pt x="3711" y="2904"/>
                  </a:lnTo>
                  <a:lnTo>
                    <a:pt x="3327" y="2722"/>
                  </a:lnTo>
                  <a:lnTo>
                    <a:pt x="2924" y="2500"/>
                  </a:lnTo>
                  <a:lnTo>
                    <a:pt x="2541" y="2259"/>
                  </a:lnTo>
                  <a:lnTo>
                    <a:pt x="2158" y="1996"/>
                  </a:lnTo>
                  <a:lnTo>
                    <a:pt x="1775" y="1694"/>
                  </a:lnTo>
                  <a:lnTo>
                    <a:pt x="1412" y="1351"/>
                  </a:lnTo>
                  <a:lnTo>
                    <a:pt x="1049" y="968"/>
                  </a:lnTo>
                  <a:lnTo>
                    <a:pt x="707" y="565"/>
                  </a:lnTo>
                  <a:lnTo>
                    <a:pt x="384" y="101"/>
                  </a:lnTo>
                  <a:lnTo>
                    <a:pt x="324" y="41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3653000" y="1086375"/>
              <a:ext cx="162800" cy="162825"/>
            </a:xfrm>
            <a:custGeom>
              <a:avLst/>
              <a:gdLst/>
              <a:ahLst/>
              <a:cxnLst/>
              <a:rect l="l" t="t" r="r" b="b"/>
              <a:pathLst>
                <a:path w="6512" h="6513" extrusionOk="0">
                  <a:moveTo>
                    <a:pt x="3266" y="0"/>
                  </a:moveTo>
                  <a:lnTo>
                    <a:pt x="3024" y="21"/>
                  </a:lnTo>
                  <a:lnTo>
                    <a:pt x="2802" y="41"/>
                  </a:lnTo>
                  <a:lnTo>
                    <a:pt x="2560" y="81"/>
                  </a:lnTo>
                  <a:lnTo>
                    <a:pt x="2318" y="142"/>
                  </a:lnTo>
                  <a:lnTo>
                    <a:pt x="2016" y="262"/>
                  </a:lnTo>
                  <a:lnTo>
                    <a:pt x="1714" y="404"/>
                  </a:lnTo>
                  <a:lnTo>
                    <a:pt x="1431" y="565"/>
                  </a:lnTo>
                  <a:lnTo>
                    <a:pt x="1189" y="767"/>
                  </a:lnTo>
                  <a:lnTo>
                    <a:pt x="948" y="968"/>
                  </a:lnTo>
                  <a:lnTo>
                    <a:pt x="746" y="1210"/>
                  </a:lnTo>
                  <a:lnTo>
                    <a:pt x="565" y="1452"/>
                  </a:lnTo>
                  <a:lnTo>
                    <a:pt x="403" y="1714"/>
                  </a:lnTo>
                  <a:lnTo>
                    <a:pt x="262" y="1996"/>
                  </a:lnTo>
                  <a:lnTo>
                    <a:pt x="161" y="2299"/>
                  </a:lnTo>
                  <a:lnTo>
                    <a:pt x="81" y="2601"/>
                  </a:lnTo>
                  <a:lnTo>
                    <a:pt x="20" y="2924"/>
                  </a:lnTo>
                  <a:lnTo>
                    <a:pt x="0" y="3226"/>
                  </a:lnTo>
                  <a:lnTo>
                    <a:pt x="20" y="3549"/>
                  </a:lnTo>
                  <a:lnTo>
                    <a:pt x="61" y="3871"/>
                  </a:lnTo>
                  <a:lnTo>
                    <a:pt x="141" y="4194"/>
                  </a:lnTo>
                  <a:lnTo>
                    <a:pt x="24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25" y="5162"/>
                  </a:lnTo>
                  <a:lnTo>
                    <a:pt x="766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52" y="6028"/>
                  </a:lnTo>
                  <a:lnTo>
                    <a:pt x="1774" y="6149"/>
                  </a:lnTo>
                  <a:lnTo>
                    <a:pt x="1996" y="6270"/>
                  </a:lnTo>
                  <a:lnTo>
                    <a:pt x="2238" y="6351"/>
                  </a:lnTo>
                  <a:lnTo>
                    <a:pt x="2500" y="6432"/>
                  </a:lnTo>
                  <a:lnTo>
                    <a:pt x="2742" y="6472"/>
                  </a:lnTo>
                  <a:lnTo>
                    <a:pt x="3004" y="6512"/>
                  </a:lnTo>
                  <a:lnTo>
                    <a:pt x="3488" y="6512"/>
                  </a:lnTo>
                  <a:lnTo>
                    <a:pt x="3730" y="6472"/>
                  </a:lnTo>
                  <a:lnTo>
                    <a:pt x="3972" y="6432"/>
                  </a:lnTo>
                  <a:lnTo>
                    <a:pt x="4193" y="6371"/>
                  </a:lnTo>
                  <a:lnTo>
                    <a:pt x="4516" y="6270"/>
                  </a:lnTo>
                  <a:lnTo>
                    <a:pt x="4818" y="6129"/>
                  </a:lnTo>
                  <a:lnTo>
                    <a:pt x="5080" y="5948"/>
                  </a:lnTo>
                  <a:lnTo>
                    <a:pt x="5343" y="5766"/>
                  </a:lnTo>
                  <a:lnTo>
                    <a:pt x="5564" y="5545"/>
                  </a:lnTo>
                  <a:lnTo>
                    <a:pt x="5786" y="5323"/>
                  </a:lnTo>
                  <a:lnTo>
                    <a:pt x="5968" y="5061"/>
                  </a:lnTo>
                  <a:lnTo>
                    <a:pt x="6129" y="4799"/>
                  </a:lnTo>
                  <a:lnTo>
                    <a:pt x="6270" y="4516"/>
                  </a:lnTo>
                  <a:lnTo>
                    <a:pt x="6371" y="4214"/>
                  </a:lnTo>
                  <a:lnTo>
                    <a:pt x="6451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512" y="2964"/>
                  </a:lnTo>
                  <a:lnTo>
                    <a:pt x="6451" y="2641"/>
                  </a:lnTo>
                  <a:lnTo>
                    <a:pt x="6371" y="2319"/>
                  </a:lnTo>
                  <a:lnTo>
                    <a:pt x="6290" y="2057"/>
                  </a:lnTo>
                  <a:lnTo>
                    <a:pt x="6169" y="1815"/>
                  </a:lnTo>
                  <a:lnTo>
                    <a:pt x="6048" y="1593"/>
                  </a:lnTo>
                  <a:lnTo>
                    <a:pt x="5907" y="1371"/>
                  </a:lnTo>
                  <a:lnTo>
                    <a:pt x="5746" y="1170"/>
                  </a:lnTo>
                  <a:lnTo>
                    <a:pt x="5564" y="968"/>
                  </a:lnTo>
                  <a:lnTo>
                    <a:pt x="5383" y="787"/>
                  </a:lnTo>
                  <a:lnTo>
                    <a:pt x="5181" y="646"/>
                  </a:lnTo>
                  <a:lnTo>
                    <a:pt x="4980" y="484"/>
                  </a:lnTo>
                  <a:lnTo>
                    <a:pt x="4758" y="363"/>
                  </a:lnTo>
                  <a:lnTo>
                    <a:pt x="4516" y="262"/>
                  </a:lnTo>
                  <a:lnTo>
                    <a:pt x="4274" y="162"/>
                  </a:lnTo>
                  <a:lnTo>
                    <a:pt x="4032" y="101"/>
                  </a:lnTo>
                  <a:lnTo>
                    <a:pt x="3790" y="41"/>
                  </a:lnTo>
                  <a:lnTo>
                    <a:pt x="3528" y="2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CF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3653000" y="1086375"/>
              <a:ext cx="162800" cy="162825"/>
            </a:xfrm>
            <a:custGeom>
              <a:avLst/>
              <a:gdLst/>
              <a:ahLst/>
              <a:cxnLst/>
              <a:rect l="l" t="t" r="r" b="b"/>
              <a:pathLst>
                <a:path w="6512" h="6513" fill="none" extrusionOk="0">
                  <a:moveTo>
                    <a:pt x="3266" y="0"/>
                  </a:moveTo>
                  <a:lnTo>
                    <a:pt x="3266" y="0"/>
                  </a:lnTo>
                  <a:lnTo>
                    <a:pt x="3024" y="21"/>
                  </a:lnTo>
                  <a:lnTo>
                    <a:pt x="2802" y="41"/>
                  </a:lnTo>
                  <a:lnTo>
                    <a:pt x="2560" y="81"/>
                  </a:lnTo>
                  <a:lnTo>
                    <a:pt x="2318" y="142"/>
                  </a:lnTo>
                  <a:lnTo>
                    <a:pt x="2318" y="142"/>
                  </a:lnTo>
                  <a:lnTo>
                    <a:pt x="2016" y="262"/>
                  </a:lnTo>
                  <a:lnTo>
                    <a:pt x="1714" y="404"/>
                  </a:lnTo>
                  <a:lnTo>
                    <a:pt x="1431" y="565"/>
                  </a:lnTo>
                  <a:lnTo>
                    <a:pt x="1189" y="767"/>
                  </a:lnTo>
                  <a:lnTo>
                    <a:pt x="948" y="968"/>
                  </a:lnTo>
                  <a:lnTo>
                    <a:pt x="746" y="1210"/>
                  </a:lnTo>
                  <a:lnTo>
                    <a:pt x="565" y="1452"/>
                  </a:lnTo>
                  <a:lnTo>
                    <a:pt x="403" y="1714"/>
                  </a:lnTo>
                  <a:lnTo>
                    <a:pt x="262" y="1996"/>
                  </a:lnTo>
                  <a:lnTo>
                    <a:pt x="161" y="2299"/>
                  </a:lnTo>
                  <a:lnTo>
                    <a:pt x="81" y="2601"/>
                  </a:lnTo>
                  <a:lnTo>
                    <a:pt x="20" y="2924"/>
                  </a:lnTo>
                  <a:lnTo>
                    <a:pt x="0" y="3226"/>
                  </a:lnTo>
                  <a:lnTo>
                    <a:pt x="20" y="3549"/>
                  </a:lnTo>
                  <a:lnTo>
                    <a:pt x="61" y="3871"/>
                  </a:lnTo>
                  <a:lnTo>
                    <a:pt x="141" y="4194"/>
                  </a:lnTo>
                  <a:lnTo>
                    <a:pt x="141" y="4194"/>
                  </a:lnTo>
                  <a:lnTo>
                    <a:pt x="24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25" y="5162"/>
                  </a:lnTo>
                  <a:lnTo>
                    <a:pt x="766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52" y="6028"/>
                  </a:lnTo>
                  <a:lnTo>
                    <a:pt x="1774" y="6149"/>
                  </a:lnTo>
                  <a:lnTo>
                    <a:pt x="1996" y="6270"/>
                  </a:lnTo>
                  <a:lnTo>
                    <a:pt x="2238" y="6351"/>
                  </a:lnTo>
                  <a:lnTo>
                    <a:pt x="2500" y="6432"/>
                  </a:lnTo>
                  <a:lnTo>
                    <a:pt x="2742" y="6472"/>
                  </a:lnTo>
                  <a:lnTo>
                    <a:pt x="3004" y="6512"/>
                  </a:lnTo>
                  <a:lnTo>
                    <a:pt x="3266" y="6512"/>
                  </a:lnTo>
                  <a:lnTo>
                    <a:pt x="3266" y="6512"/>
                  </a:lnTo>
                  <a:lnTo>
                    <a:pt x="3488" y="6512"/>
                  </a:lnTo>
                  <a:lnTo>
                    <a:pt x="3730" y="6472"/>
                  </a:lnTo>
                  <a:lnTo>
                    <a:pt x="3972" y="6432"/>
                  </a:lnTo>
                  <a:lnTo>
                    <a:pt x="4193" y="6371"/>
                  </a:lnTo>
                  <a:lnTo>
                    <a:pt x="4193" y="6371"/>
                  </a:lnTo>
                  <a:lnTo>
                    <a:pt x="4516" y="6270"/>
                  </a:lnTo>
                  <a:lnTo>
                    <a:pt x="4818" y="6129"/>
                  </a:lnTo>
                  <a:lnTo>
                    <a:pt x="5080" y="5948"/>
                  </a:lnTo>
                  <a:lnTo>
                    <a:pt x="5343" y="5766"/>
                  </a:lnTo>
                  <a:lnTo>
                    <a:pt x="5564" y="5545"/>
                  </a:lnTo>
                  <a:lnTo>
                    <a:pt x="5786" y="5323"/>
                  </a:lnTo>
                  <a:lnTo>
                    <a:pt x="5968" y="5061"/>
                  </a:lnTo>
                  <a:lnTo>
                    <a:pt x="6129" y="4799"/>
                  </a:lnTo>
                  <a:lnTo>
                    <a:pt x="6270" y="4516"/>
                  </a:lnTo>
                  <a:lnTo>
                    <a:pt x="6371" y="4214"/>
                  </a:lnTo>
                  <a:lnTo>
                    <a:pt x="6451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512" y="2964"/>
                  </a:lnTo>
                  <a:lnTo>
                    <a:pt x="6451" y="2641"/>
                  </a:lnTo>
                  <a:lnTo>
                    <a:pt x="6371" y="2319"/>
                  </a:lnTo>
                  <a:lnTo>
                    <a:pt x="6371" y="2319"/>
                  </a:lnTo>
                  <a:lnTo>
                    <a:pt x="6290" y="2057"/>
                  </a:lnTo>
                  <a:lnTo>
                    <a:pt x="6169" y="1815"/>
                  </a:lnTo>
                  <a:lnTo>
                    <a:pt x="6048" y="1593"/>
                  </a:lnTo>
                  <a:lnTo>
                    <a:pt x="5907" y="1371"/>
                  </a:lnTo>
                  <a:lnTo>
                    <a:pt x="5746" y="1170"/>
                  </a:lnTo>
                  <a:lnTo>
                    <a:pt x="5564" y="968"/>
                  </a:lnTo>
                  <a:lnTo>
                    <a:pt x="5383" y="787"/>
                  </a:lnTo>
                  <a:lnTo>
                    <a:pt x="5181" y="646"/>
                  </a:lnTo>
                  <a:lnTo>
                    <a:pt x="4980" y="484"/>
                  </a:lnTo>
                  <a:lnTo>
                    <a:pt x="4758" y="363"/>
                  </a:lnTo>
                  <a:lnTo>
                    <a:pt x="4516" y="262"/>
                  </a:lnTo>
                  <a:lnTo>
                    <a:pt x="4274" y="162"/>
                  </a:lnTo>
                  <a:lnTo>
                    <a:pt x="4032" y="101"/>
                  </a:lnTo>
                  <a:lnTo>
                    <a:pt x="3790" y="41"/>
                  </a:lnTo>
                  <a:lnTo>
                    <a:pt x="3528" y="21"/>
                  </a:lnTo>
                  <a:lnTo>
                    <a:pt x="3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4150450" y="1111575"/>
              <a:ext cx="162825" cy="162825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6" y="0"/>
                  </a:moveTo>
                  <a:lnTo>
                    <a:pt x="3024" y="21"/>
                  </a:lnTo>
                  <a:lnTo>
                    <a:pt x="2783" y="41"/>
                  </a:lnTo>
                  <a:lnTo>
                    <a:pt x="2541" y="81"/>
                  </a:lnTo>
                  <a:lnTo>
                    <a:pt x="2319" y="142"/>
                  </a:lnTo>
                  <a:lnTo>
                    <a:pt x="1996" y="263"/>
                  </a:lnTo>
                  <a:lnTo>
                    <a:pt x="1694" y="404"/>
                  </a:lnTo>
                  <a:lnTo>
                    <a:pt x="1432" y="565"/>
                  </a:lnTo>
                  <a:lnTo>
                    <a:pt x="1170" y="746"/>
                  </a:lnTo>
                  <a:lnTo>
                    <a:pt x="948" y="968"/>
                  </a:lnTo>
                  <a:lnTo>
                    <a:pt x="726" y="1210"/>
                  </a:lnTo>
                  <a:lnTo>
                    <a:pt x="545" y="1452"/>
                  </a:lnTo>
                  <a:lnTo>
                    <a:pt x="383" y="1714"/>
                  </a:lnTo>
                  <a:lnTo>
                    <a:pt x="242" y="1996"/>
                  </a:lnTo>
                  <a:lnTo>
                    <a:pt x="142" y="2299"/>
                  </a:lnTo>
                  <a:lnTo>
                    <a:pt x="61" y="2601"/>
                  </a:lnTo>
                  <a:lnTo>
                    <a:pt x="21" y="2904"/>
                  </a:lnTo>
                  <a:lnTo>
                    <a:pt x="0" y="3226"/>
                  </a:lnTo>
                  <a:lnTo>
                    <a:pt x="0" y="3549"/>
                  </a:lnTo>
                  <a:lnTo>
                    <a:pt x="61" y="3871"/>
                  </a:lnTo>
                  <a:lnTo>
                    <a:pt x="142" y="4194"/>
                  </a:lnTo>
                  <a:lnTo>
                    <a:pt x="22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05" y="5162"/>
                  </a:lnTo>
                  <a:lnTo>
                    <a:pt x="767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33" y="6028"/>
                  </a:lnTo>
                  <a:lnTo>
                    <a:pt x="1754" y="6149"/>
                  </a:lnTo>
                  <a:lnTo>
                    <a:pt x="1996" y="6250"/>
                  </a:lnTo>
                  <a:lnTo>
                    <a:pt x="2238" y="6351"/>
                  </a:lnTo>
                  <a:lnTo>
                    <a:pt x="2480" y="6412"/>
                  </a:lnTo>
                  <a:lnTo>
                    <a:pt x="2722" y="6472"/>
                  </a:lnTo>
                  <a:lnTo>
                    <a:pt x="2984" y="6492"/>
                  </a:lnTo>
                  <a:lnTo>
                    <a:pt x="3246" y="6512"/>
                  </a:lnTo>
                  <a:lnTo>
                    <a:pt x="3488" y="6512"/>
                  </a:lnTo>
                  <a:lnTo>
                    <a:pt x="3710" y="6472"/>
                  </a:lnTo>
                  <a:lnTo>
                    <a:pt x="3952" y="6432"/>
                  </a:lnTo>
                  <a:lnTo>
                    <a:pt x="4194" y="6371"/>
                  </a:lnTo>
                  <a:lnTo>
                    <a:pt x="4496" y="6270"/>
                  </a:lnTo>
                  <a:lnTo>
                    <a:pt x="4799" y="6129"/>
                  </a:lnTo>
                  <a:lnTo>
                    <a:pt x="5081" y="5948"/>
                  </a:lnTo>
                  <a:lnTo>
                    <a:pt x="5323" y="5766"/>
                  </a:lnTo>
                  <a:lnTo>
                    <a:pt x="5565" y="5545"/>
                  </a:lnTo>
                  <a:lnTo>
                    <a:pt x="5766" y="5323"/>
                  </a:lnTo>
                  <a:lnTo>
                    <a:pt x="5948" y="5061"/>
                  </a:lnTo>
                  <a:lnTo>
                    <a:pt x="6109" y="4799"/>
                  </a:lnTo>
                  <a:lnTo>
                    <a:pt x="6250" y="4516"/>
                  </a:lnTo>
                  <a:lnTo>
                    <a:pt x="6351" y="4214"/>
                  </a:lnTo>
                  <a:lnTo>
                    <a:pt x="6432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492" y="2964"/>
                  </a:lnTo>
                  <a:lnTo>
                    <a:pt x="6452" y="2641"/>
                  </a:lnTo>
                  <a:lnTo>
                    <a:pt x="6371" y="2319"/>
                  </a:lnTo>
                  <a:lnTo>
                    <a:pt x="6270" y="2057"/>
                  </a:lnTo>
                  <a:lnTo>
                    <a:pt x="6170" y="1815"/>
                  </a:lnTo>
                  <a:lnTo>
                    <a:pt x="6049" y="1573"/>
                  </a:lnTo>
                  <a:lnTo>
                    <a:pt x="5887" y="1371"/>
                  </a:lnTo>
                  <a:lnTo>
                    <a:pt x="5746" y="1150"/>
                  </a:lnTo>
                  <a:lnTo>
                    <a:pt x="5565" y="968"/>
                  </a:lnTo>
                  <a:lnTo>
                    <a:pt x="5383" y="787"/>
                  </a:lnTo>
                  <a:lnTo>
                    <a:pt x="5182" y="625"/>
                  </a:lnTo>
                  <a:lnTo>
                    <a:pt x="4960" y="484"/>
                  </a:lnTo>
                  <a:lnTo>
                    <a:pt x="4738" y="363"/>
                  </a:lnTo>
                  <a:lnTo>
                    <a:pt x="4516" y="263"/>
                  </a:lnTo>
                  <a:lnTo>
                    <a:pt x="4274" y="162"/>
                  </a:lnTo>
                  <a:lnTo>
                    <a:pt x="4012" y="101"/>
                  </a:lnTo>
                  <a:lnTo>
                    <a:pt x="3770" y="41"/>
                  </a:lnTo>
                  <a:lnTo>
                    <a:pt x="3508" y="21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rgbClr val="FCF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4150450" y="1111575"/>
              <a:ext cx="162825" cy="162825"/>
            </a:xfrm>
            <a:custGeom>
              <a:avLst/>
              <a:gdLst/>
              <a:ahLst/>
              <a:cxnLst/>
              <a:rect l="l" t="t" r="r" b="b"/>
              <a:pathLst>
                <a:path w="6513" h="6513" fill="none" extrusionOk="0">
                  <a:moveTo>
                    <a:pt x="3246" y="0"/>
                  </a:moveTo>
                  <a:lnTo>
                    <a:pt x="3246" y="0"/>
                  </a:lnTo>
                  <a:lnTo>
                    <a:pt x="3024" y="21"/>
                  </a:lnTo>
                  <a:lnTo>
                    <a:pt x="2783" y="41"/>
                  </a:lnTo>
                  <a:lnTo>
                    <a:pt x="2541" y="81"/>
                  </a:lnTo>
                  <a:lnTo>
                    <a:pt x="2319" y="142"/>
                  </a:lnTo>
                  <a:lnTo>
                    <a:pt x="2319" y="142"/>
                  </a:lnTo>
                  <a:lnTo>
                    <a:pt x="1996" y="263"/>
                  </a:lnTo>
                  <a:lnTo>
                    <a:pt x="1694" y="404"/>
                  </a:lnTo>
                  <a:lnTo>
                    <a:pt x="1432" y="565"/>
                  </a:lnTo>
                  <a:lnTo>
                    <a:pt x="1170" y="746"/>
                  </a:lnTo>
                  <a:lnTo>
                    <a:pt x="948" y="968"/>
                  </a:lnTo>
                  <a:lnTo>
                    <a:pt x="726" y="1210"/>
                  </a:lnTo>
                  <a:lnTo>
                    <a:pt x="545" y="1452"/>
                  </a:lnTo>
                  <a:lnTo>
                    <a:pt x="383" y="1714"/>
                  </a:lnTo>
                  <a:lnTo>
                    <a:pt x="242" y="1996"/>
                  </a:lnTo>
                  <a:lnTo>
                    <a:pt x="142" y="2299"/>
                  </a:lnTo>
                  <a:lnTo>
                    <a:pt x="61" y="2601"/>
                  </a:lnTo>
                  <a:lnTo>
                    <a:pt x="21" y="2904"/>
                  </a:lnTo>
                  <a:lnTo>
                    <a:pt x="0" y="3226"/>
                  </a:lnTo>
                  <a:lnTo>
                    <a:pt x="0" y="3549"/>
                  </a:lnTo>
                  <a:lnTo>
                    <a:pt x="61" y="3871"/>
                  </a:lnTo>
                  <a:lnTo>
                    <a:pt x="142" y="4194"/>
                  </a:lnTo>
                  <a:lnTo>
                    <a:pt x="142" y="4194"/>
                  </a:lnTo>
                  <a:lnTo>
                    <a:pt x="22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05" y="5162"/>
                  </a:lnTo>
                  <a:lnTo>
                    <a:pt x="767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33" y="6028"/>
                  </a:lnTo>
                  <a:lnTo>
                    <a:pt x="1754" y="6149"/>
                  </a:lnTo>
                  <a:lnTo>
                    <a:pt x="1996" y="6250"/>
                  </a:lnTo>
                  <a:lnTo>
                    <a:pt x="2238" y="6351"/>
                  </a:lnTo>
                  <a:lnTo>
                    <a:pt x="2480" y="6412"/>
                  </a:lnTo>
                  <a:lnTo>
                    <a:pt x="2722" y="6472"/>
                  </a:lnTo>
                  <a:lnTo>
                    <a:pt x="2984" y="6492"/>
                  </a:lnTo>
                  <a:lnTo>
                    <a:pt x="3246" y="6512"/>
                  </a:lnTo>
                  <a:lnTo>
                    <a:pt x="3246" y="6512"/>
                  </a:lnTo>
                  <a:lnTo>
                    <a:pt x="3488" y="6512"/>
                  </a:lnTo>
                  <a:lnTo>
                    <a:pt x="3710" y="6472"/>
                  </a:lnTo>
                  <a:lnTo>
                    <a:pt x="3952" y="6432"/>
                  </a:lnTo>
                  <a:lnTo>
                    <a:pt x="4194" y="6371"/>
                  </a:lnTo>
                  <a:lnTo>
                    <a:pt x="4194" y="6371"/>
                  </a:lnTo>
                  <a:lnTo>
                    <a:pt x="4496" y="6270"/>
                  </a:lnTo>
                  <a:lnTo>
                    <a:pt x="4799" y="6129"/>
                  </a:lnTo>
                  <a:lnTo>
                    <a:pt x="5081" y="5948"/>
                  </a:lnTo>
                  <a:lnTo>
                    <a:pt x="5323" y="5766"/>
                  </a:lnTo>
                  <a:lnTo>
                    <a:pt x="5565" y="5545"/>
                  </a:lnTo>
                  <a:lnTo>
                    <a:pt x="5766" y="5323"/>
                  </a:lnTo>
                  <a:lnTo>
                    <a:pt x="5948" y="5061"/>
                  </a:lnTo>
                  <a:lnTo>
                    <a:pt x="6109" y="4799"/>
                  </a:lnTo>
                  <a:lnTo>
                    <a:pt x="6250" y="4516"/>
                  </a:lnTo>
                  <a:lnTo>
                    <a:pt x="6351" y="4214"/>
                  </a:lnTo>
                  <a:lnTo>
                    <a:pt x="6432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492" y="2964"/>
                  </a:lnTo>
                  <a:lnTo>
                    <a:pt x="6452" y="2641"/>
                  </a:lnTo>
                  <a:lnTo>
                    <a:pt x="6371" y="2319"/>
                  </a:lnTo>
                  <a:lnTo>
                    <a:pt x="6371" y="2319"/>
                  </a:lnTo>
                  <a:lnTo>
                    <a:pt x="6270" y="2057"/>
                  </a:lnTo>
                  <a:lnTo>
                    <a:pt x="6170" y="1815"/>
                  </a:lnTo>
                  <a:lnTo>
                    <a:pt x="6049" y="1573"/>
                  </a:lnTo>
                  <a:lnTo>
                    <a:pt x="5887" y="1371"/>
                  </a:lnTo>
                  <a:lnTo>
                    <a:pt x="5746" y="1150"/>
                  </a:lnTo>
                  <a:lnTo>
                    <a:pt x="5565" y="968"/>
                  </a:lnTo>
                  <a:lnTo>
                    <a:pt x="5383" y="787"/>
                  </a:lnTo>
                  <a:lnTo>
                    <a:pt x="5182" y="625"/>
                  </a:lnTo>
                  <a:lnTo>
                    <a:pt x="4960" y="484"/>
                  </a:lnTo>
                  <a:lnTo>
                    <a:pt x="4738" y="363"/>
                  </a:lnTo>
                  <a:lnTo>
                    <a:pt x="4516" y="263"/>
                  </a:lnTo>
                  <a:lnTo>
                    <a:pt x="4274" y="162"/>
                  </a:lnTo>
                  <a:lnTo>
                    <a:pt x="4012" y="101"/>
                  </a:lnTo>
                  <a:lnTo>
                    <a:pt x="3770" y="41"/>
                  </a:lnTo>
                  <a:lnTo>
                    <a:pt x="3508" y="21"/>
                  </a:lnTo>
                  <a:lnTo>
                    <a:pt x="32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405525" y="480550"/>
              <a:ext cx="903700" cy="651725"/>
            </a:xfrm>
            <a:custGeom>
              <a:avLst/>
              <a:gdLst/>
              <a:ahLst/>
              <a:cxnLst/>
              <a:rect l="l" t="t" r="r" b="b"/>
              <a:pathLst>
                <a:path w="36148" h="26069" extrusionOk="0">
                  <a:moveTo>
                    <a:pt x="24656" y="0"/>
                  </a:moveTo>
                  <a:lnTo>
                    <a:pt x="23991" y="20"/>
                  </a:lnTo>
                  <a:lnTo>
                    <a:pt x="23346" y="41"/>
                  </a:lnTo>
                  <a:lnTo>
                    <a:pt x="22681" y="101"/>
                  </a:lnTo>
                  <a:lnTo>
                    <a:pt x="22036" y="202"/>
                  </a:lnTo>
                  <a:lnTo>
                    <a:pt x="21390" y="303"/>
                  </a:lnTo>
                  <a:lnTo>
                    <a:pt x="20766" y="444"/>
                  </a:lnTo>
                  <a:lnTo>
                    <a:pt x="20282" y="424"/>
                  </a:lnTo>
                  <a:lnTo>
                    <a:pt x="19697" y="403"/>
                  </a:lnTo>
                  <a:lnTo>
                    <a:pt x="18931" y="424"/>
                  </a:lnTo>
                  <a:lnTo>
                    <a:pt x="17983" y="464"/>
                  </a:lnTo>
                  <a:lnTo>
                    <a:pt x="17459" y="504"/>
                  </a:lnTo>
                  <a:lnTo>
                    <a:pt x="16915" y="565"/>
                  </a:lnTo>
                  <a:lnTo>
                    <a:pt x="16330" y="625"/>
                  </a:lnTo>
                  <a:lnTo>
                    <a:pt x="15705" y="726"/>
                  </a:lnTo>
                  <a:lnTo>
                    <a:pt x="15080" y="827"/>
                  </a:lnTo>
                  <a:lnTo>
                    <a:pt x="14415" y="968"/>
                  </a:lnTo>
                  <a:lnTo>
                    <a:pt x="13750" y="1129"/>
                  </a:lnTo>
                  <a:lnTo>
                    <a:pt x="13064" y="1311"/>
                  </a:lnTo>
                  <a:lnTo>
                    <a:pt x="12359" y="1512"/>
                  </a:lnTo>
                  <a:lnTo>
                    <a:pt x="11653" y="1754"/>
                  </a:lnTo>
                  <a:lnTo>
                    <a:pt x="10947" y="2037"/>
                  </a:lnTo>
                  <a:lnTo>
                    <a:pt x="10222" y="2339"/>
                  </a:lnTo>
                  <a:lnTo>
                    <a:pt x="9516" y="2682"/>
                  </a:lnTo>
                  <a:lnTo>
                    <a:pt x="8810" y="3065"/>
                  </a:lnTo>
                  <a:lnTo>
                    <a:pt x="8105" y="3468"/>
                  </a:lnTo>
                  <a:lnTo>
                    <a:pt x="7399" y="3932"/>
                  </a:lnTo>
                  <a:lnTo>
                    <a:pt x="6714" y="4436"/>
                  </a:lnTo>
                  <a:lnTo>
                    <a:pt x="6048" y="4980"/>
                  </a:lnTo>
                  <a:lnTo>
                    <a:pt x="5726" y="5282"/>
                  </a:lnTo>
                  <a:lnTo>
                    <a:pt x="5403" y="5585"/>
                  </a:lnTo>
                  <a:lnTo>
                    <a:pt x="5081" y="5887"/>
                  </a:lnTo>
                  <a:lnTo>
                    <a:pt x="4778" y="6230"/>
                  </a:lnTo>
                  <a:lnTo>
                    <a:pt x="4476" y="6573"/>
                  </a:lnTo>
                  <a:lnTo>
                    <a:pt x="4173" y="6915"/>
                  </a:lnTo>
                  <a:lnTo>
                    <a:pt x="3891" y="7278"/>
                  </a:lnTo>
                  <a:lnTo>
                    <a:pt x="3609" y="7661"/>
                  </a:lnTo>
                  <a:lnTo>
                    <a:pt x="3065" y="8448"/>
                  </a:lnTo>
                  <a:lnTo>
                    <a:pt x="2581" y="9214"/>
                  </a:lnTo>
                  <a:lnTo>
                    <a:pt x="2157" y="10000"/>
                  </a:lnTo>
                  <a:lnTo>
                    <a:pt x="1774" y="10786"/>
                  </a:lnTo>
                  <a:lnTo>
                    <a:pt x="1432" y="11573"/>
                  </a:lnTo>
                  <a:lnTo>
                    <a:pt x="1129" y="12359"/>
                  </a:lnTo>
                  <a:lnTo>
                    <a:pt x="887" y="13145"/>
                  </a:lnTo>
                  <a:lnTo>
                    <a:pt x="666" y="13911"/>
                  </a:lnTo>
                  <a:lnTo>
                    <a:pt x="484" y="14677"/>
                  </a:lnTo>
                  <a:lnTo>
                    <a:pt x="323" y="15423"/>
                  </a:lnTo>
                  <a:lnTo>
                    <a:pt x="202" y="16169"/>
                  </a:lnTo>
                  <a:lnTo>
                    <a:pt x="121" y="16895"/>
                  </a:lnTo>
                  <a:lnTo>
                    <a:pt x="61" y="17601"/>
                  </a:lnTo>
                  <a:lnTo>
                    <a:pt x="20" y="18286"/>
                  </a:lnTo>
                  <a:lnTo>
                    <a:pt x="0" y="18951"/>
                  </a:lnTo>
                  <a:lnTo>
                    <a:pt x="0" y="19596"/>
                  </a:lnTo>
                  <a:lnTo>
                    <a:pt x="20" y="20221"/>
                  </a:lnTo>
                  <a:lnTo>
                    <a:pt x="61" y="20826"/>
                  </a:lnTo>
                  <a:lnTo>
                    <a:pt x="101" y="21391"/>
                  </a:lnTo>
                  <a:lnTo>
                    <a:pt x="162" y="21935"/>
                  </a:lnTo>
                  <a:lnTo>
                    <a:pt x="303" y="22903"/>
                  </a:lnTo>
                  <a:lnTo>
                    <a:pt x="464" y="23750"/>
                  </a:lnTo>
                  <a:lnTo>
                    <a:pt x="605" y="24435"/>
                  </a:lnTo>
                  <a:lnTo>
                    <a:pt x="746" y="24939"/>
                  </a:lnTo>
                  <a:lnTo>
                    <a:pt x="867" y="25342"/>
                  </a:lnTo>
                  <a:lnTo>
                    <a:pt x="4274" y="26068"/>
                  </a:lnTo>
                  <a:lnTo>
                    <a:pt x="4335" y="25564"/>
                  </a:lnTo>
                  <a:lnTo>
                    <a:pt x="4496" y="24173"/>
                  </a:lnTo>
                  <a:lnTo>
                    <a:pt x="4617" y="23205"/>
                  </a:lnTo>
                  <a:lnTo>
                    <a:pt x="4778" y="22096"/>
                  </a:lnTo>
                  <a:lnTo>
                    <a:pt x="4980" y="20867"/>
                  </a:lnTo>
                  <a:lnTo>
                    <a:pt x="5222" y="19536"/>
                  </a:lnTo>
                  <a:lnTo>
                    <a:pt x="5504" y="18165"/>
                  </a:lnTo>
                  <a:lnTo>
                    <a:pt x="5827" y="16734"/>
                  </a:lnTo>
                  <a:lnTo>
                    <a:pt x="6189" y="15282"/>
                  </a:lnTo>
                  <a:lnTo>
                    <a:pt x="6391" y="14576"/>
                  </a:lnTo>
                  <a:lnTo>
                    <a:pt x="6613" y="13851"/>
                  </a:lnTo>
                  <a:lnTo>
                    <a:pt x="6835" y="13145"/>
                  </a:lnTo>
                  <a:lnTo>
                    <a:pt x="7077" y="12460"/>
                  </a:lnTo>
                  <a:lnTo>
                    <a:pt x="7318" y="11794"/>
                  </a:lnTo>
                  <a:lnTo>
                    <a:pt x="7581" y="11129"/>
                  </a:lnTo>
                  <a:lnTo>
                    <a:pt x="7863" y="10484"/>
                  </a:lnTo>
                  <a:lnTo>
                    <a:pt x="8145" y="9879"/>
                  </a:lnTo>
                  <a:lnTo>
                    <a:pt x="8447" y="9294"/>
                  </a:lnTo>
                  <a:lnTo>
                    <a:pt x="8750" y="8750"/>
                  </a:lnTo>
                  <a:lnTo>
                    <a:pt x="9012" y="8448"/>
                  </a:lnTo>
                  <a:lnTo>
                    <a:pt x="9254" y="8165"/>
                  </a:lnTo>
                  <a:lnTo>
                    <a:pt x="9496" y="7903"/>
                  </a:lnTo>
                  <a:lnTo>
                    <a:pt x="9758" y="7661"/>
                  </a:lnTo>
                  <a:lnTo>
                    <a:pt x="10000" y="7419"/>
                  </a:lnTo>
                  <a:lnTo>
                    <a:pt x="10262" y="7218"/>
                  </a:lnTo>
                  <a:lnTo>
                    <a:pt x="10504" y="7016"/>
                  </a:lnTo>
                  <a:lnTo>
                    <a:pt x="10766" y="6815"/>
                  </a:lnTo>
                  <a:lnTo>
                    <a:pt x="11028" y="6653"/>
                  </a:lnTo>
                  <a:lnTo>
                    <a:pt x="11290" y="6492"/>
                  </a:lnTo>
                  <a:lnTo>
                    <a:pt x="11532" y="6351"/>
                  </a:lnTo>
                  <a:lnTo>
                    <a:pt x="11794" y="6230"/>
                  </a:lnTo>
                  <a:lnTo>
                    <a:pt x="12318" y="6008"/>
                  </a:lnTo>
                  <a:lnTo>
                    <a:pt x="12863" y="5827"/>
                  </a:lnTo>
                  <a:lnTo>
                    <a:pt x="13387" y="5706"/>
                  </a:lnTo>
                  <a:lnTo>
                    <a:pt x="13911" y="5605"/>
                  </a:lnTo>
                  <a:lnTo>
                    <a:pt x="14455" y="5565"/>
                  </a:lnTo>
                  <a:lnTo>
                    <a:pt x="14979" y="5544"/>
                  </a:lnTo>
                  <a:lnTo>
                    <a:pt x="15524" y="5585"/>
                  </a:lnTo>
                  <a:lnTo>
                    <a:pt x="16068" y="5625"/>
                  </a:lnTo>
                  <a:lnTo>
                    <a:pt x="16592" y="5706"/>
                  </a:lnTo>
                  <a:lnTo>
                    <a:pt x="17137" y="5807"/>
                  </a:lnTo>
                  <a:lnTo>
                    <a:pt x="17661" y="5928"/>
                  </a:lnTo>
                  <a:lnTo>
                    <a:pt x="18185" y="6089"/>
                  </a:lnTo>
                  <a:lnTo>
                    <a:pt x="18729" y="6230"/>
                  </a:lnTo>
                  <a:lnTo>
                    <a:pt x="19253" y="6411"/>
                  </a:lnTo>
                  <a:lnTo>
                    <a:pt x="20282" y="6774"/>
                  </a:lnTo>
                  <a:lnTo>
                    <a:pt x="21310" y="7137"/>
                  </a:lnTo>
                  <a:lnTo>
                    <a:pt x="22318" y="7500"/>
                  </a:lnTo>
                  <a:lnTo>
                    <a:pt x="23286" y="7823"/>
                  </a:lnTo>
                  <a:lnTo>
                    <a:pt x="23749" y="7964"/>
                  </a:lnTo>
                  <a:lnTo>
                    <a:pt x="24233" y="8065"/>
                  </a:lnTo>
                  <a:lnTo>
                    <a:pt x="24677" y="8165"/>
                  </a:lnTo>
                  <a:lnTo>
                    <a:pt x="25120" y="8246"/>
                  </a:lnTo>
                  <a:lnTo>
                    <a:pt x="25584" y="8286"/>
                  </a:lnTo>
                  <a:lnTo>
                    <a:pt x="26007" y="8306"/>
                  </a:lnTo>
                  <a:lnTo>
                    <a:pt x="26431" y="8327"/>
                  </a:lnTo>
                  <a:lnTo>
                    <a:pt x="26834" y="8306"/>
                  </a:lnTo>
                  <a:lnTo>
                    <a:pt x="27197" y="8266"/>
                  </a:lnTo>
                  <a:lnTo>
                    <a:pt x="27560" y="8226"/>
                  </a:lnTo>
                  <a:lnTo>
                    <a:pt x="28245" y="8125"/>
                  </a:lnTo>
                  <a:lnTo>
                    <a:pt x="29495" y="7883"/>
                  </a:lnTo>
                  <a:lnTo>
                    <a:pt x="30059" y="7782"/>
                  </a:lnTo>
                  <a:lnTo>
                    <a:pt x="30342" y="7762"/>
                  </a:lnTo>
                  <a:lnTo>
                    <a:pt x="30624" y="7742"/>
                  </a:lnTo>
                  <a:lnTo>
                    <a:pt x="30906" y="7742"/>
                  </a:lnTo>
                  <a:lnTo>
                    <a:pt x="31168" y="7762"/>
                  </a:lnTo>
                  <a:lnTo>
                    <a:pt x="31451" y="7802"/>
                  </a:lnTo>
                  <a:lnTo>
                    <a:pt x="31733" y="7883"/>
                  </a:lnTo>
                  <a:lnTo>
                    <a:pt x="32015" y="7984"/>
                  </a:lnTo>
                  <a:lnTo>
                    <a:pt x="32297" y="8105"/>
                  </a:lnTo>
                  <a:lnTo>
                    <a:pt x="32580" y="8266"/>
                  </a:lnTo>
                  <a:lnTo>
                    <a:pt x="32882" y="8468"/>
                  </a:lnTo>
                  <a:lnTo>
                    <a:pt x="33184" y="8710"/>
                  </a:lnTo>
                  <a:lnTo>
                    <a:pt x="33507" y="8992"/>
                  </a:lnTo>
                  <a:lnTo>
                    <a:pt x="33829" y="9315"/>
                  </a:lnTo>
                  <a:lnTo>
                    <a:pt x="34172" y="9698"/>
                  </a:lnTo>
                  <a:lnTo>
                    <a:pt x="34515" y="10121"/>
                  </a:lnTo>
                  <a:lnTo>
                    <a:pt x="34878" y="10585"/>
                  </a:lnTo>
                  <a:lnTo>
                    <a:pt x="35261" y="11129"/>
                  </a:lnTo>
                  <a:lnTo>
                    <a:pt x="35664" y="11714"/>
                  </a:lnTo>
                  <a:lnTo>
                    <a:pt x="35664" y="11008"/>
                  </a:lnTo>
                  <a:lnTo>
                    <a:pt x="35624" y="10302"/>
                  </a:lnTo>
                  <a:lnTo>
                    <a:pt x="35523" y="9597"/>
                  </a:lnTo>
                  <a:lnTo>
                    <a:pt x="35402" y="8911"/>
                  </a:lnTo>
                  <a:lnTo>
                    <a:pt x="35241" y="8226"/>
                  </a:lnTo>
                  <a:lnTo>
                    <a:pt x="35039" y="7540"/>
                  </a:lnTo>
                  <a:lnTo>
                    <a:pt x="34797" y="6875"/>
                  </a:lnTo>
                  <a:lnTo>
                    <a:pt x="34515" y="6210"/>
                  </a:lnTo>
                  <a:lnTo>
                    <a:pt x="34797" y="5907"/>
                  </a:lnTo>
                  <a:lnTo>
                    <a:pt x="35079" y="5565"/>
                  </a:lnTo>
                  <a:lnTo>
                    <a:pt x="35382" y="5161"/>
                  </a:lnTo>
                  <a:lnTo>
                    <a:pt x="35704" y="4698"/>
                  </a:lnTo>
                  <a:lnTo>
                    <a:pt x="35825" y="4476"/>
                  </a:lnTo>
                  <a:lnTo>
                    <a:pt x="35946" y="4234"/>
                  </a:lnTo>
                  <a:lnTo>
                    <a:pt x="36047" y="3992"/>
                  </a:lnTo>
                  <a:lnTo>
                    <a:pt x="36128" y="3770"/>
                  </a:lnTo>
                  <a:lnTo>
                    <a:pt x="36148" y="3569"/>
                  </a:lnTo>
                  <a:lnTo>
                    <a:pt x="36148" y="3367"/>
                  </a:lnTo>
                  <a:lnTo>
                    <a:pt x="36108" y="3266"/>
                  </a:lnTo>
                  <a:lnTo>
                    <a:pt x="36027" y="3145"/>
                  </a:lnTo>
                  <a:lnTo>
                    <a:pt x="35886" y="3024"/>
                  </a:lnTo>
                  <a:lnTo>
                    <a:pt x="35725" y="2883"/>
                  </a:lnTo>
                  <a:lnTo>
                    <a:pt x="35503" y="2742"/>
                  </a:lnTo>
                  <a:lnTo>
                    <a:pt x="35241" y="2581"/>
                  </a:lnTo>
                  <a:lnTo>
                    <a:pt x="34938" y="2420"/>
                  </a:lnTo>
                  <a:lnTo>
                    <a:pt x="34616" y="2258"/>
                  </a:lnTo>
                  <a:lnTo>
                    <a:pt x="33850" y="1895"/>
                  </a:lnTo>
                  <a:lnTo>
                    <a:pt x="32983" y="1553"/>
                  </a:lnTo>
                  <a:lnTo>
                    <a:pt x="31995" y="1210"/>
                  </a:lnTo>
                  <a:lnTo>
                    <a:pt x="31451" y="1049"/>
                  </a:lnTo>
                  <a:lnTo>
                    <a:pt x="30906" y="908"/>
                  </a:lnTo>
                  <a:lnTo>
                    <a:pt x="30342" y="746"/>
                  </a:lnTo>
                  <a:lnTo>
                    <a:pt x="29757" y="605"/>
                  </a:lnTo>
                  <a:lnTo>
                    <a:pt x="29152" y="484"/>
                  </a:lnTo>
                  <a:lnTo>
                    <a:pt x="28527" y="363"/>
                  </a:lnTo>
                  <a:lnTo>
                    <a:pt x="27902" y="262"/>
                  </a:lnTo>
                  <a:lnTo>
                    <a:pt x="27257" y="182"/>
                  </a:lnTo>
                  <a:lnTo>
                    <a:pt x="26612" y="101"/>
                  </a:lnTo>
                  <a:lnTo>
                    <a:pt x="25967" y="61"/>
                  </a:lnTo>
                  <a:lnTo>
                    <a:pt x="25322" y="20"/>
                  </a:lnTo>
                  <a:lnTo>
                    <a:pt x="2465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297650" y="1081825"/>
              <a:ext cx="260100" cy="298925"/>
            </a:xfrm>
            <a:custGeom>
              <a:avLst/>
              <a:gdLst/>
              <a:ahLst/>
              <a:cxnLst/>
              <a:rect l="l" t="t" r="r" b="b"/>
              <a:pathLst>
                <a:path w="10404" h="11957" extrusionOk="0">
                  <a:moveTo>
                    <a:pt x="3912" y="1"/>
                  </a:moveTo>
                  <a:lnTo>
                    <a:pt x="3589" y="41"/>
                  </a:lnTo>
                  <a:lnTo>
                    <a:pt x="3267" y="102"/>
                  </a:lnTo>
                  <a:lnTo>
                    <a:pt x="2944" y="203"/>
                  </a:lnTo>
                  <a:lnTo>
                    <a:pt x="2602" y="344"/>
                  </a:lnTo>
                  <a:lnTo>
                    <a:pt x="2259" y="525"/>
                  </a:lnTo>
                  <a:lnTo>
                    <a:pt x="1896" y="747"/>
                  </a:lnTo>
                  <a:lnTo>
                    <a:pt x="1513" y="1029"/>
                  </a:lnTo>
                  <a:lnTo>
                    <a:pt x="1130" y="1372"/>
                  </a:lnTo>
                  <a:lnTo>
                    <a:pt x="948" y="1573"/>
                  </a:lnTo>
                  <a:lnTo>
                    <a:pt x="787" y="1775"/>
                  </a:lnTo>
                  <a:lnTo>
                    <a:pt x="646" y="1977"/>
                  </a:lnTo>
                  <a:lnTo>
                    <a:pt x="505" y="2198"/>
                  </a:lnTo>
                  <a:lnTo>
                    <a:pt x="404" y="2420"/>
                  </a:lnTo>
                  <a:lnTo>
                    <a:pt x="303" y="2642"/>
                  </a:lnTo>
                  <a:lnTo>
                    <a:pt x="223" y="2864"/>
                  </a:lnTo>
                  <a:lnTo>
                    <a:pt x="142" y="3106"/>
                  </a:lnTo>
                  <a:lnTo>
                    <a:pt x="82" y="3348"/>
                  </a:lnTo>
                  <a:lnTo>
                    <a:pt x="41" y="3590"/>
                  </a:lnTo>
                  <a:lnTo>
                    <a:pt x="21" y="3852"/>
                  </a:lnTo>
                  <a:lnTo>
                    <a:pt x="1" y="4094"/>
                  </a:lnTo>
                  <a:lnTo>
                    <a:pt x="1" y="4598"/>
                  </a:lnTo>
                  <a:lnTo>
                    <a:pt x="41" y="5122"/>
                  </a:lnTo>
                  <a:lnTo>
                    <a:pt x="122" y="5646"/>
                  </a:lnTo>
                  <a:lnTo>
                    <a:pt x="263" y="6150"/>
                  </a:lnTo>
                  <a:lnTo>
                    <a:pt x="424" y="6674"/>
                  </a:lnTo>
                  <a:lnTo>
                    <a:pt x="606" y="7178"/>
                  </a:lnTo>
                  <a:lnTo>
                    <a:pt x="827" y="7662"/>
                  </a:lnTo>
                  <a:lnTo>
                    <a:pt x="1090" y="8126"/>
                  </a:lnTo>
                  <a:lnTo>
                    <a:pt x="1352" y="8569"/>
                  </a:lnTo>
                  <a:lnTo>
                    <a:pt x="1634" y="8993"/>
                  </a:lnTo>
                  <a:lnTo>
                    <a:pt x="1795" y="9194"/>
                  </a:lnTo>
                  <a:lnTo>
                    <a:pt x="1956" y="9396"/>
                  </a:lnTo>
                  <a:lnTo>
                    <a:pt x="2138" y="9577"/>
                  </a:lnTo>
                  <a:lnTo>
                    <a:pt x="2319" y="9759"/>
                  </a:lnTo>
                  <a:lnTo>
                    <a:pt x="2743" y="10122"/>
                  </a:lnTo>
                  <a:lnTo>
                    <a:pt x="3206" y="10464"/>
                  </a:lnTo>
                  <a:lnTo>
                    <a:pt x="3710" y="10767"/>
                  </a:lnTo>
                  <a:lnTo>
                    <a:pt x="4235" y="11049"/>
                  </a:lnTo>
                  <a:lnTo>
                    <a:pt x="4779" y="11291"/>
                  </a:lnTo>
                  <a:lnTo>
                    <a:pt x="5323" y="11493"/>
                  </a:lnTo>
                  <a:lnTo>
                    <a:pt x="5908" y="11674"/>
                  </a:lnTo>
                  <a:lnTo>
                    <a:pt x="6472" y="11815"/>
                  </a:lnTo>
                  <a:lnTo>
                    <a:pt x="7037" y="11916"/>
                  </a:lnTo>
                  <a:lnTo>
                    <a:pt x="7581" y="11956"/>
                  </a:lnTo>
                  <a:lnTo>
                    <a:pt x="8388" y="11956"/>
                  </a:lnTo>
                  <a:lnTo>
                    <a:pt x="8650" y="11916"/>
                  </a:lnTo>
                  <a:lnTo>
                    <a:pt x="8892" y="11876"/>
                  </a:lnTo>
                  <a:lnTo>
                    <a:pt x="9134" y="11835"/>
                  </a:lnTo>
                  <a:lnTo>
                    <a:pt x="9355" y="11755"/>
                  </a:lnTo>
                  <a:lnTo>
                    <a:pt x="9577" y="11674"/>
                  </a:lnTo>
                  <a:lnTo>
                    <a:pt x="9678" y="11634"/>
                  </a:lnTo>
                  <a:lnTo>
                    <a:pt x="9779" y="11573"/>
                  </a:lnTo>
                  <a:lnTo>
                    <a:pt x="9859" y="11513"/>
                  </a:lnTo>
                  <a:lnTo>
                    <a:pt x="9940" y="11432"/>
                  </a:lnTo>
                  <a:lnTo>
                    <a:pt x="10081" y="11230"/>
                  </a:lnTo>
                  <a:lnTo>
                    <a:pt x="10202" y="11009"/>
                  </a:lnTo>
                  <a:lnTo>
                    <a:pt x="10283" y="10747"/>
                  </a:lnTo>
                  <a:lnTo>
                    <a:pt x="10343" y="10464"/>
                  </a:lnTo>
                  <a:lnTo>
                    <a:pt x="10384" y="10142"/>
                  </a:lnTo>
                  <a:lnTo>
                    <a:pt x="10404" y="9819"/>
                  </a:lnTo>
                  <a:lnTo>
                    <a:pt x="10404" y="9456"/>
                  </a:lnTo>
                  <a:lnTo>
                    <a:pt x="10404" y="9073"/>
                  </a:lnTo>
                  <a:lnTo>
                    <a:pt x="10363" y="8690"/>
                  </a:lnTo>
                  <a:lnTo>
                    <a:pt x="10323" y="8287"/>
                  </a:lnTo>
                  <a:lnTo>
                    <a:pt x="10182" y="7440"/>
                  </a:lnTo>
                  <a:lnTo>
                    <a:pt x="10021" y="6594"/>
                  </a:lnTo>
                  <a:lnTo>
                    <a:pt x="9819" y="5767"/>
                  </a:lnTo>
                  <a:lnTo>
                    <a:pt x="9597" y="4960"/>
                  </a:lnTo>
                  <a:lnTo>
                    <a:pt x="9396" y="4215"/>
                  </a:lnTo>
                  <a:lnTo>
                    <a:pt x="9194" y="3549"/>
                  </a:lnTo>
                  <a:lnTo>
                    <a:pt x="8871" y="2582"/>
                  </a:lnTo>
                  <a:lnTo>
                    <a:pt x="8730" y="2198"/>
                  </a:lnTo>
                  <a:lnTo>
                    <a:pt x="8609" y="2037"/>
                  </a:lnTo>
                  <a:lnTo>
                    <a:pt x="8448" y="1876"/>
                  </a:lnTo>
                  <a:lnTo>
                    <a:pt x="8287" y="1715"/>
                  </a:lnTo>
                  <a:lnTo>
                    <a:pt x="8126" y="1553"/>
                  </a:lnTo>
                  <a:lnTo>
                    <a:pt x="7763" y="1291"/>
                  </a:lnTo>
                  <a:lnTo>
                    <a:pt x="7359" y="1029"/>
                  </a:lnTo>
                  <a:lnTo>
                    <a:pt x="6956" y="807"/>
                  </a:lnTo>
                  <a:lnTo>
                    <a:pt x="6553" y="626"/>
                  </a:lnTo>
                  <a:lnTo>
                    <a:pt x="6170" y="485"/>
                  </a:lnTo>
                  <a:lnTo>
                    <a:pt x="5827" y="344"/>
                  </a:lnTo>
                  <a:lnTo>
                    <a:pt x="5444" y="223"/>
                  </a:lnTo>
                  <a:lnTo>
                    <a:pt x="5001" y="102"/>
                  </a:lnTo>
                  <a:lnTo>
                    <a:pt x="4739" y="61"/>
                  </a:lnTo>
                  <a:lnTo>
                    <a:pt x="4477" y="21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329425" y="1171050"/>
              <a:ext cx="200100" cy="96300"/>
            </a:xfrm>
            <a:custGeom>
              <a:avLst/>
              <a:gdLst/>
              <a:ahLst/>
              <a:cxnLst/>
              <a:rect l="l" t="t" r="r" b="b"/>
              <a:pathLst>
                <a:path w="8004" h="3852" extrusionOk="0">
                  <a:moveTo>
                    <a:pt x="202" y="0"/>
                  </a:moveTo>
                  <a:lnTo>
                    <a:pt x="121" y="21"/>
                  </a:lnTo>
                  <a:lnTo>
                    <a:pt x="60" y="61"/>
                  </a:lnTo>
                  <a:lnTo>
                    <a:pt x="20" y="121"/>
                  </a:lnTo>
                  <a:lnTo>
                    <a:pt x="0" y="202"/>
                  </a:lnTo>
                  <a:lnTo>
                    <a:pt x="0" y="283"/>
                  </a:lnTo>
                  <a:lnTo>
                    <a:pt x="40" y="343"/>
                  </a:lnTo>
                  <a:lnTo>
                    <a:pt x="121" y="404"/>
                  </a:lnTo>
                  <a:lnTo>
                    <a:pt x="7701" y="3831"/>
                  </a:lnTo>
                  <a:lnTo>
                    <a:pt x="7802" y="3851"/>
                  </a:lnTo>
                  <a:lnTo>
                    <a:pt x="7863" y="3851"/>
                  </a:lnTo>
                  <a:lnTo>
                    <a:pt x="7903" y="3811"/>
                  </a:lnTo>
                  <a:lnTo>
                    <a:pt x="7943" y="3770"/>
                  </a:lnTo>
                  <a:lnTo>
                    <a:pt x="7984" y="3730"/>
                  </a:lnTo>
                  <a:lnTo>
                    <a:pt x="8004" y="3649"/>
                  </a:lnTo>
                  <a:lnTo>
                    <a:pt x="7984" y="3569"/>
                  </a:lnTo>
                  <a:lnTo>
                    <a:pt x="7943" y="3508"/>
                  </a:lnTo>
                  <a:lnTo>
                    <a:pt x="7883" y="3448"/>
                  </a:lnTo>
                  <a:lnTo>
                    <a:pt x="282" y="2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390900" y="1141825"/>
              <a:ext cx="103850" cy="164325"/>
            </a:xfrm>
            <a:custGeom>
              <a:avLst/>
              <a:gdLst/>
              <a:ahLst/>
              <a:cxnLst/>
              <a:rect l="l" t="t" r="r" b="b"/>
              <a:pathLst>
                <a:path w="4154" h="6573" extrusionOk="0">
                  <a:moveTo>
                    <a:pt x="3892" y="0"/>
                  </a:moveTo>
                  <a:lnTo>
                    <a:pt x="3831" y="40"/>
                  </a:lnTo>
                  <a:lnTo>
                    <a:pt x="3771" y="81"/>
                  </a:lnTo>
                  <a:lnTo>
                    <a:pt x="41" y="6250"/>
                  </a:lnTo>
                  <a:lnTo>
                    <a:pt x="1" y="6331"/>
                  </a:lnTo>
                  <a:lnTo>
                    <a:pt x="21" y="6411"/>
                  </a:lnTo>
                  <a:lnTo>
                    <a:pt x="41" y="6472"/>
                  </a:lnTo>
                  <a:lnTo>
                    <a:pt x="101" y="6532"/>
                  </a:lnTo>
                  <a:lnTo>
                    <a:pt x="162" y="6552"/>
                  </a:lnTo>
                  <a:lnTo>
                    <a:pt x="202" y="6572"/>
                  </a:lnTo>
                  <a:lnTo>
                    <a:pt x="263" y="6552"/>
                  </a:lnTo>
                  <a:lnTo>
                    <a:pt x="303" y="6532"/>
                  </a:lnTo>
                  <a:lnTo>
                    <a:pt x="363" y="6512"/>
                  </a:lnTo>
                  <a:lnTo>
                    <a:pt x="384" y="6472"/>
                  </a:lnTo>
                  <a:lnTo>
                    <a:pt x="4113" y="302"/>
                  </a:lnTo>
                  <a:lnTo>
                    <a:pt x="4154" y="222"/>
                  </a:lnTo>
                  <a:lnTo>
                    <a:pt x="4154" y="141"/>
                  </a:lnTo>
                  <a:lnTo>
                    <a:pt x="4113" y="81"/>
                  </a:lnTo>
                  <a:lnTo>
                    <a:pt x="4053" y="20"/>
                  </a:lnTo>
                  <a:lnTo>
                    <a:pt x="3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292625" y="1076800"/>
              <a:ext cx="249500" cy="309500"/>
            </a:xfrm>
            <a:custGeom>
              <a:avLst/>
              <a:gdLst/>
              <a:ahLst/>
              <a:cxnLst/>
              <a:rect l="l" t="t" r="r" b="b"/>
              <a:pathLst>
                <a:path w="9980" h="12380" extrusionOk="0">
                  <a:moveTo>
                    <a:pt x="3992" y="0"/>
                  </a:moveTo>
                  <a:lnTo>
                    <a:pt x="3690" y="41"/>
                  </a:lnTo>
                  <a:lnTo>
                    <a:pt x="3347" y="121"/>
                  </a:lnTo>
                  <a:lnTo>
                    <a:pt x="3024" y="222"/>
                  </a:lnTo>
                  <a:lnTo>
                    <a:pt x="2661" y="363"/>
                  </a:lnTo>
                  <a:lnTo>
                    <a:pt x="2319" y="565"/>
                  </a:lnTo>
                  <a:lnTo>
                    <a:pt x="1956" y="807"/>
                  </a:lnTo>
                  <a:lnTo>
                    <a:pt x="1573" y="1089"/>
                  </a:lnTo>
                  <a:lnTo>
                    <a:pt x="1190" y="1432"/>
                  </a:lnTo>
                  <a:lnTo>
                    <a:pt x="1008" y="1613"/>
                  </a:lnTo>
                  <a:lnTo>
                    <a:pt x="847" y="1815"/>
                  </a:lnTo>
                  <a:lnTo>
                    <a:pt x="706" y="2016"/>
                  </a:lnTo>
                  <a:lnTo>
                    <a:pt x="565" y="2238"/>
                  </a:lnTo>
                  <a:lnTo>
                    <a:pt x="464" y="2460"/>
                  </a:lnTo>
                  <a:lnTo>
                    <a:pt x="343" y="2682"/>
                  </a:lnTo>
                  <a:lnTo>
                    <a:pt x="262" y="2924"/>
                  </a:lnTo>
                  <a:lnTo>
                    <a:pt x="182" y="3145"/>
                  </a:lnTo>
                  <a:lnTo>
                    <a:pt x="121" y="3387"/>
                  </a:lnTo>
                  <a:lnTo>
                    <a:pt x="61" y="3649"/>
                  </a:lnTo>
                  <a:lnTo>
                    <a:pt x="41" y="3891"/>
                  </a:lnTo>
                  <a:lnTo>
                    <a:pt x="0" y="4153"/>
                  </a:lnTo>
                  <a:lnTo>
                    <a:pt x="0" y="4678"/>
                  </a:lnTo>
                  <a:lnTo>
                    <a:pt x="20" y="5202"/>
                  </a:lnTo>
                  <a:lnTo>
                    <a:pt x="101" y="5726"/>
                  </a:lnTo>
                  <a:lnTo>
                    <a:pt x="222" y="6270"/>
                  </a:lnTo>
                  <a:lnTo>
                    <a:pt x="383" y="6815"/>
                  </a:lnTo>
                  <a:lnTo>
                    <a:pt x="585" y="7339"/>
                  </a:lnTo>
                  <a:lnTo>
                    <a:pt x="807" y="7843"/>
                  </a:lnTo>
                  <a:lnTo>
                    <a:pt x="1069" y="8367"/>
                  </a:lnTo>
                  <a:lnTo>
                    <a:pt x="1351" y="8851"/>
                  </a:lnTo>
                  <a:lnTo>
                    <a:pt x="1674" y="9315"/>
                  </a:lnTo>
                  <a:lnTo>
                    <a:pt x="1936" y="9637"/>
                  </a:lnTo>
                  <a:lnTo>
                    <a:pt x="2218" y="9960"/>
                  </a:lnTo>
                  <a:lnTo>
                    <a:pt x="2541" y="10262"/>
                  </a:lnTo>
                  <a:lnTo>
                    <a:pt x="2903" y="10544"/>
                  </a:lnTo>
                  <a:lnTo>
                    <a:pt x="3266" y="10827"/>
                  </a:lnTo>
                  <a:lnTo>
                    <a:pt x="3669" y="11069"/>
                  </a:lnTo>
                  <a:lnTo>
                    <a:pt x="4093" y="11310"/>
                  </a:lnTo>
                  <a:lnTo>
                    <a:pt x="4516" y="11512"/>
                  </a:lnTo>
                  <a:lnTo>
                    <a:pt x="4960" y="11714"/>
                  </a:lnTo>
                  <a:lnTo>
                    <a:pt x="5423" y="11875"/>
                  </a:lnTo>
                  <a:lnTo>
                    <a:pt x="5867" y="12016"/>
                  </a:lnTo>
                  <a:lnTo>
                    <a:pt x="6331" y="12157"/>
                  </a:lnTo>
                  <a:lnTo>
                    <a:pt x="6794" y="12238"/>
                  </a:lnTo>
                  <a:lnTo>
                    <a:pt x="7258" y="12319"/>
                  </a:lnTo>
                  <a:lnTo>
                    <a:pt x="7702" y="12359"/>
                  </a:lnTo>
                  <a:lnTo>
                    <a:pt x="8145" y="12379"/>
                  </a:lnTo>
                  <a:lnTo>
                    <a:pt x="8609" y="12359"/>
                  </a:lnTo>
                  <a:lnTo>
                    <a:pt x="9052" y="12298"/>
                  </a:lnTo>
                  <a:lnTo>
                    <a:pt x="9456" y="12198"/>
                  </a:lnTo>
                  <a:lnTo>
                    <a:pt x="9859" y="12077"/>
                  </a:lnTo>
                  <a:lnTo>
                    <a:pt x="9919" y="12036"/>
                  </a:lnTo>
                  <a:lnTo>
                    <a:pt x="9960" y="11956"/>
                  </a:lnTo>
                  <a:lnTo>
                    <a:pt x="9980" y="11895"/>
                  </a:lnTo>
                  <a:lnTo>
                    <a:pt x="9980" y="11815"/>
                  </a:lnTo>
                  <a:lnTo>
                    <a:pt x="9919" y="11734"/>
                  </a:lnTo>
                  <a:lnTo>
                    <a:pt x="9859" y="11694"/>
                  </a:lnTo>
                  <a:lnTo>
                    <a:pt x="9778" y="11673"/>
                  </a:lnTo>
                  <a:lnTo>
                    <a:pt x="9697" y="11694"/>
                  </a:lnTo>
                  <a:lnTo>
                    <a:pt x="9496" y="11774"/>
                  </a:lnTo>
                  <a:lnTo>
                    <a:pt x="9274" y="11835"/>
                  </a:lnTo>
                  <a:lnTo>
                    <a:pt x="9052" y="11875"/>
                  </a:lnTo>
                  <a:lnTo>
                    <a:pt x="8810" y="11915"/>
                  </a:lnTo>
                  <a:lnTo>
                    <a:pt x="8568" y="11935"/>
                  </a:lnTo>
                  <a:lnTo>
                    <a:pt x="8327" y="11956"/>
                  </a:lnTo>
                  <a:lnTo>
                    <a:pt x="7802" y="11956"/>
                  </a:lnTo>
                  <a:lnTo>
                    <a:pt x="7278" y="11895"/>
                  </a:lnTo>
                  <a:lnTo>
                    <a:pt x="6714" y="11815"/>
                  </a:lnTo>
                  <a:lnTo>
                    <a:pt x="6169" y="11673"/>
                  </a:lnTo>
                  <a:lnTo>
                    <a:pt x="5625" y="11512"/>
                  </a:lnTo>
                  <a:lnTo>
                    <a:pt x="5061" y="11290"/>
                  </a:lnTo>
                  <a:lnTo>
                    <a:pt x="4536" y="11069"/>
                  </a:lnTo>
                  <a:lnTo>
                    <a:pt x="4032" y="10786"/>
                  </a:lnTo>
                  <a:lnTo>
                    <a:pt x="3549" y="10504"/>
                  </a:lnTo>
                  <a:lnTo>
                    <a:pt x="3085" y="10181"/>
                  </a:lnTo>
                  <a:lnTo>
                    <a:pt x="2682" y="9839"/>
                  </a:lnTo>
                  <a:lnTo>
                    <a:pt x="2500" y="9657"/>
                  </a:lnTo>
                  <a:lnTo>
                    <a:pt x="2319" y="9456"/>
                  </a:lnTo>
                  <a:lnTo>
                    <a:pt x="2157" y="9274"/>
                  </a:lnTo>
                  <a:lnTo>
                    <a:pt x="1996" y="9073"/>
                  </a:lnTo>
                  <a:lnTo>
                    <a:pt x="1714" y="8629"/>
                  </a:lnTo>
                  <a:lnTo>
                    <a:pt x="1432" y="8165"/>
                  </a:lnTo>
                  <a:lnTo>
                    <a:pt x="1190" y="7702"/>
                  </a:lnTo>
                  <a:lnTo>
                    <a:pt x="968" y="7218"/>
                  </a:lnTo>
                  <a:lnTo>
                    <a:pt x="787" y="6714"/>
                  </a:lnTo>
                  <a:lnTo>
                    <a:pt x="625" y="6210"/>
                  </a:lnTo>
                  <a:lnTo>
                    <a:pt x="524" y="5726"/>
                  </a:lnTo>
                  <a:lnTo>
                    <a:pt x="444" y="5222"/>
                  </a:lnTo>
                  <a:lnTo>
                    <a:pt x="403" y="4718"/>
                  </a:lnTo>
                  <a:lnTo>
                    <a:pt x="403" y="4234"/>
                  </a:lnTo>
                  <a:lnTo>
                    <a:pt x="464" y="3770"/>
                  </a:lnTo>
                  <a:lnTo>
                    <a:pt x="504" y="3549"/>
                  </a:lnTo>
                  <a:lnTo>
                    <a:pt x="565" y="3307"/>
                  </a:lnTo>
                  <a:lnTo>
                    <a:pt x="625" y="3085"/>
                  </a:lnTo>
                  <a:lnTo>
                    <a:pt x="706" y="2883"/>
                  </a:lnTo>
                  <a:lnTo>
                    <a:pt x="807" y="2662"/>
                  </a:lnTo>
                  <a:lnTo>
                    <a:pt x="908" y="2460"/>
                  </a:lnTo>
                  <a:lnTo>
                    <a:pt x="1028" y="2279"/>
                  </a:lnTo>
                  <a:lnTo>
                    <a:pt x="1170" y="2077"/>
                  </a:lnTo>
                  <a:lnTo>
                    <a:pt x="1331" y="1895"/>
                  </a:lnTo>
                  <a:lnTo>
                    <a:pt x="1492" y="1734"/>
                  </a:lnTo>
                  <a:lnTo>
                    <a:pt x="1835" y="1412"/>
                  </a:lnTo>
                  <a:lnTo>
                    <a:pt x="2178" y="1150"/>
                  </a:lnTo>
                  <a:lnTo>
                    <a:pt x="2500" y="928"/>
                  </a:lnTo>
                  <a:lnTo>
                    <a:pt x="2823" y="746"/>
                  </a:lnTo>
                  <a:lnTo>
                    <a:pt x="3125" y="625"/>
                  </a:lnTo>
                  <a:lnTo>
                    <a:pt x="3448" y="525"/>
                  </a:lnTo>
                  <a:lnTo>
                    <a:pt x="3730" y="464"/>
                  </a:lnTo>
                  <a:lnTo>
                    <a:pt x="4012" y="424"/>
                  </a:lnTo>
                  <a:lnTo>
                    <a:pt x="4294" y="404"/>
                  </a:lnTo>
                  <a:lnTo>
                    <a:pt x="4557" y="424"/>
                  </a:lnTo>
                  <a:lnTo>
                    <a:pt x="4798" y="444"/>
                  </a:lnTo>
                  <a:lnTo>
                    <a:pt x="5040" y="484"/>
                  </a:lnTo>
                  <a:lnTo>
                    <a:pt x="5464" y="585"/>
                  </a:lnTo>
                  <a:lnTo>
                    <a:pt x="5847" y="706"/>
                  </a:lnTo>
                  <a:lnTo>
                    <a:pt x="5948" y="746"/>
                  </a:lnTo>
                  <a:lnTo>
                    <a:pt x="6190" y="827"/>
                  </a:lnTo>
                  <a:lnTo>
                    <a:pt x="6492" y="948"/>
                  </a:lnTo>
                  <a:lnTo>
                    <a:pt x="6855" y="1109"/>
                  </a:lnTo>
                  <a:lnTo>
                    <a:pt x="7258" y="1291"/>
                  </a:lnTo>
                  <a:lnTo>
                    <a:pt x="7681" y="1533"/>
                  </a:lnTo>
                  <a:lnTo>
                    <a:pt x="7883" y="1674"/>
                  </a:lnTo>
                  <a:lnTo>
                    <a:pt x="8085" y="1835"/>
                  </a:lnTo>
                  <a:lnTo>
                    <a:pt x="8266" y="1976"/>
                  </a:lnTo>
                  <a:lnTo>
                    <a:pt x="8448" y="2158"/>
                  </a:lnTo>
                  <a:lnTo>
                    <a:pt x="8609" y="2339"/>
                  </a:lnTo>
                  <a:lnTo>
                    <a:pt x="8770" y="2520"/>
                  </a:lnTo>
                  <a:lnTo>
                    <a:pt x="8831" y="2581"/>
                  </a:lnTo>
                  <a:lnTo>
                    <a:pt x="8911" y="2621"/>
                  </a:lnTo>
                  <a:lnTo>
                    <a:pt x="8972" y="2601"/>
                  </a:lnTo>
                  <a:lnTo>
                    <a:pt x="9052" y="2581"/>
                  </a:lnTo>
                  <a:lnTo>
                    <a:pt x="9113" y="2520"/>
                  </a:lnTo>
                  <a:lnTo>
                    <a:pt x="9133" y="2440"/>
                  </a:lnTo>
                  <a:lnTo>
                    <a:pt x="9133" y="2359"/>
                  </a:lnTo>
                  <a:lnTo>
                    <a:pt x="9113" y="2299"/>
                  </a:lnTo>
                  <a:lnTo>
                    <a:pt x="8931" y="2077"/>
                  </a:lnTo>
                  <a:lnTo>
                    <a:pt x="8750" y="1875"/>
                  </a:lnTo>
                  <a:lnTo>
                    <a:pt x="8568" y="1694"/>
                  </a:lnTo>
                  <a:lnTo>
                    <a:pt x="8347" y="1512"/>
                  </a:lnTo>
                  <a:lnTo>
                    <a:pt x="8145" y="1351"/>
                  </a:lnTo>
                  <a:lnTo>
                    <a:pt x="7923" y="1210"/>
                  </a:lnTo>
                  <a:lnTo>
                    <a:pt x="7480" y="948"/>
                  </a:lnTo>
                  <a:lnTo>
                    <a:pt x="7036" y="726"/>
                  </a:lnTo>
                  <a:lnTo>
                    <a:pt x="6653" y="565"/>
                  </a:lnTo>
                  <a:lnTo>
                    <a:pt x="6331" y="444"/>
                  </a:lnTo>
                  <a:lnTo>
                    <a:pt x="6089" y="363"/>
                  </a:lnTo>
                  <a:lnTo>
                    <a:pt x="5968" y="323"/>
                  </a:lnTo>
                  <a:lnTo>
                    <a:pt x="5585" y="202"/>
                  </a:lnTo>
                  <a:lnTo>
                    <a:pt x="5121" y="81"/>
                  </a:lnTo>
                  <a:lnTo>
                    <a:pt x="4859" y="41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4199325" y="630750"/>
              <a:ext cx="74125" cy="49400"/>
            </a:xfrm>
            <a:custGeom>
              <a:avLst/>
              <a:gdLst/>
              <a:ahLst/>
              <a:cxnLst/>
              <a:rect l="l" t="t" r="r" b="b"/>
              <a:pathLst>
                <a:path w="2965" h="1976" extrusionOk="0">
                  <a:moveTo>
                    <a:pt x="2682" y="0"/>
                  </a:moveTo>
                  <a:lnTo>
                    <a:pt x="2622" y="61"/>
                  </a:lnTo>
                  <a:lnTo>
                    <a:pt x="2420" y="222"/>
                  </a:lnTo>
                  <a:lnTo>
                    <a:pt x="2198" y="424"/>
                  </a:lnTo>
                  <a:lnTo>
                    <a:pt x="1896" y="645"/>
                  </a:lnTo>
                  <a:lnTo>
                    <a:pt x="1533" y="907"/>
                  </a:lnTo>
                  <a:lnTo>
                    <a:pt x="1110" y="1149"/>
                  </a:lnTo>
                  <a:lnTo>
                    <a:pt x="646" y="1391"/>
                  </a:lnTo>
                  <a:lnTo>
                    <a:pt x="384" y="1492"/>
                  </a:lnTo>
                  <a:lnTo>
                    <a:pt x="142" y="1593"/>
                  </a:lnTo>
                  <a:lnTo>
                    <a:pt x="61" y="1633"/>
                  </a:lnTo>
                  <a:lnTo>
                    <a:pt x="21" y="1694"/>
                  </a:lnTo>
                  <a:lnTo>
                    <a:pt x="1" y="1754"/>
                  </a:lnTo>
                  <a:lnTo>
                    <a:pt x="1" y="1855"/>
                  </a:lnTo>
                  <a:lnTo>
                    <a:pt x="41" y="1895"/>
                  </a:lnTo>
                  <a:lnTo>
                    <a:pt x="82" y="1956"/>
                  </a:lnTo>
                  <a:lnTo>
                    <a:pt x="142" y="1976"/>
                  </a:lnTo>
                  <a:lnTo>
                    <a:pt x="263" y="1976"/>
                  </a:lnTo>
                  <a:lnTo>
                    <a:pt x="545" y="1875"/>
                  </a:lnTo>
                  <a:lnTo>
                    <a:pt x="807" y="1774"/>
                  </a:lnTo>
                  <a:lnTo>
                    <a:pt x="1291" y="1512"/>
                  </a:lnTo>
                  <a:lnTo>
                    <a:pt x="1735" y="1250"/>
                  </a:lnTo>
                  <a:lnTo>
                    <a:pt x="2118" y="988"/>
                  </a:lnTo>
                  <a:lnTo>
                    <a:pt x="2440" y="746"/>
                  </a:lnTo>
                  <a:lnTo>
                    <a:pt x="2682" y="545"/>
                  </a:lnTo>
                  <a:lnTo>
                    <a:pt x="2904" y="343"/>
                  </a:lnTo>
                  <a:lnTo>
                    <a:pt x="2965" y="282"/>
                  </a:lnTo>
                  <a:lnTo>
                    <a:pt x="2965" y="202"/>
                  </a:lnTo>
                  <a:lnTo>
                    <a:pt x="2965" y="121"/>
                  </a:lnTo>
                  <a:lnTo>
                    <a:pt x="2904" y="61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524975" y="639300"/>
              <a:ext cx="136100" cy="70600"/>
            </a:xfrm>
            <a:custGeom>
              <a:avLst/>
              <a:gdLst/>
              <a:ahLst/>
              <a:cxnLst/>
              <a:rect l="l" t="t" r="r" b="b"/>
              <a:pathLst>
                <a:path w="5444" h="2824" extrusionOk="0">
                  <a:moveTo>
                    <a:pt x="202" y="1"/>
                  </a:moveTo>
                  <a:lnTo>
                    <a:pt x="121" y="41"/>
                  </a:lnTo>
                  <a:lnTo>
                    <a:pt x="41" y="122"/>
                  </a:lnTo>
                  <a:lnTo>
                    <a:pt x="0" y="223"/>
                  </a:lnTo>
                  <a:lnTo>
                    <a:pt x="0" y="323"/>
                  </a:lnTo>
                  <a:lnTo>
                    <a:pt x="41" y="424"/>
                  </a:lnTo>
                  <a:lnTo>
                    <a:pt x="101" y="505"/>
                  </a:lnTo>
                  <a:lnTo>
                    <a:pt x="202" y="545"/>
                  </a:lnTo>
                  <a:lnTo>
                    <a:pt x="545" y="626"/>
                  </a:lnTo>
                  <a:lnTo>
                    <a:pt x="928" y="727"/>
                  </a:lnTo>
                  <a:lnTo>
                    <a:pt x="1311" y="868"/>
                  </a:lnTo>
                  <a:lnTo>
                    <a:pt x="1694" y="1029"/>
                  </a:lnTo>
                  <a:lnTo>
                    <a:pt x="2500" y="1392"/>
                  </a:lnTo>
                  <a:lnTo>
                    <a:pt x="3266" y="1795"/>
                  </a:lnTo>
                  <a:lnTo>
                    <a:pt x="3952" y="2158"/>
                  </a:lnTo>
                  <a:lnTo>
                    <a:pt x="4516" y="2481"/>
                  </a:lnTo>
                  <a:lnTo>
                    <a:pt x="5040" y="2783"/>
                  </a:lnTo>
                  <a:lnTo>
                    <a:pt x="5101" y="2823"/>
                  </a:lnTo>
                  <a:lnTo>
                    <a:pt x="5242" y="2823"/>
                  </a:lnTo>
                  <a:lnTo>
                    <a:pt x="5302" y="2783"/>
                  </a:lnTo>
                  <a:lnTo>
                    <a:pt x="5363" y="2743"/>
                  </a:lnTo>
                  <a:lnTo>
                    <a:pt x="5403" y="2702"/>
                  </a:lnTo>
                  <a:lnTo>
                    <a:pt x="5444" y="2602"/>
                  </a:lnTo>
                  <a:lnTo>
                    <a:pt x="5444" y="2481"/>
                  </a:lnTo>
                  <a:lnTo>
                    <a:pt x="5403" y="2400"/>
                  </a:lnTo>
                  <a:lnTo>
                    <a:pt x="5323" y="2319"/>
                  </a:lnTo>
                  <a:lnTo>
                    <a:pt x="4738" y="1977"/>
                  </a:lnTo>
                  <a:lnTo>
                    <a:pt x="4173" y="1654"/>
                  </a:lnTo>
                  <a:lnTo>
                    <a:pt x="3468" y="1271"/>
                  </a:lnTo>
                  <a:lnTo>
                    <a:pt x="2682" y="868"/>
                  </a:lnTo>
                  <a:lnTo>
                    <a:pt x="1855" y="505"/>
                  </a:lnTo>
                  <a:lnTo>
                    <a:pt x="1452" y="344"/>
                  </a:lnTo>
                  <a:lnTo>
                    <a:pt x="1069" y="203"/>
                  </a:lnTo>
                  <a:lnTo>
                    <a:pt x="686" y="82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579900" y="1669025"/>
              <a:ext cx="606350" cy="934475"/>
            </a:xfrm>
            <a:custGeom>
              <a:avLst/>
              <a:gdLst/>
              <a:ahLst/>
              <a:cxnLst/>
              <a:rect l="l" t="t" r="r" b="b"/>
              <a:pathLst>
                <a:path w="24254" h="37379" extrusionOk="0">
                  <a:moveTo>
                    <a:pt x="13246" y="0"/>
                  </a:moveTo>
                  <a:lnTo>
                    <a:pt x="1" y="2944"/>
                  </a:lnTo>
                  <a:lnTo>
                    <a:pt x="13307" y="37378"/>
                  </a:lnTo>
                  <a:lnTo>
                    <a:pt x="24254" y="4496"/>
                  </a:lnTo>
                  <a:lnTo>
                    <a:pt x="1324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782525" y="1679600"/>
              <a:ext cx="248000" cy="923900"/>
            </a:xfrm>
            <a:custGeom>
              <a:avLst/>
              <a:gdLst/>
              <a:ahLst/>
              <a:cxnLst/>
              <a:rect l="l" t="t" r="r" b="b"/>
              <a:pathLst>
                <a:path w="9920" h="36956" extrusionOk="0">
                  <a:moveTo>
                    <a:pt x="5202" y="1"/>
                  </a:moveTo>
                  <a:lnTo>
                    <a:pt x="807" y="8448"/>
                  </a:lnTo>
                  <a:lnTo>
                    <a:pt x="2924" y="10786"/>
                  </a:lnTo>
                  <a:lnTo>
                    <a:pt x="0" y="23508"/>
                  </a:lnTo>
                  <a:lnTo>
                    <a:pt x="5202" y="36955"/>
                  </a:lnTo>
                  <a:lnTo>
                    <a:pt x="9919" y="22762"/>
                  </a:lnTo>
                  <a:lnTo>
                    <a:pt x="7460" y="10786"/>
                  </a:lnTo>
                  <a:lnTo>
                    <a:pt x="9576" y="8448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604100" y="1609050"/>
              <a:ext cx="552925" cy="320575"/>
            </a:xfrm>
            <a:custGeom>
              <a:avLst/>
              <a:gdLst/>
              <a:ahLst/>
              <a:cxnLst/>
              <a:rect l="l" t="t" r="r" b="b"/>
              <a:pathLst>
                <a:path w="22117" h="12823" extrusionOk="0">
                  <a:moveTo>
                    <a:pt x="3952" y="0"/>
                  </a:moveTo>
                  <a:lnTo>
                    <a:pt x="0" y="5141"/>
                  </a:lnTo>
                  <a:lnTo>
                    <a:pt x="7157" y="12822"/>
                  </a:lnTo>
                  <a:lnTo>
                    <a:pt x="12339" y="2823"/>
                  </a:lnTo>
                  <a:lnTo>
                    <a:pt x="18750" y="12822"/>
                  </a:lnTo>
                  <a:lnTo>
                    <a:pt x="22116" y="6673"/>
                  </a:lnTo>
                  <a:lnTo>
                    <a:pt x="19234" y="222"/>
                  </a:lnTo>
                  <a:lnTo>
                    <a:pt x="12278" y="2399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599050" y="1674050"/>
              <a:ext cx="563025" cy="260600"/>
            </a:xfrm>
            <a:custGeom>
              <a:avLst/>
              <a:gdLst/>
              <a:ahLst/>
              <a:cxnLst/>
              <a:rect l="l" t="t" r="r" b="b"/>
              <a:pathLst>
                <a:path w="22521" h="10424" extrusionOk="0">
                  <a:moveTo>
                    <a:pt x="12541" y="1"/>
                  </a:moveTo>
                  <a:lnTo>
                    <a:pt x="12480" y="21"/>
                  </a:lnTo>
                  <a:lnTo>
                    <a:pt x="12420" y="41"/>
                  </a:lnTo>
                  <a:lnTo>
                    <a:pt x="12379" y="81"/>
                  </a:lnTo>
                  <a:lnTo>
                    <a:pt x="12359" y="122"/>
                  </a:lnTo>
                  <a:lnTo>
                    <a:pt x="7299" y="9859"/>
                  </a:lnTo>
                  <a:lnTo>
                    <a:pt x="364" y="2400"/>
                  </a:lnTo>
                  <a:lnTo>
                    <a:pt x="283" y="2360"/>
                  </a:lnTo>
                  <a:lnTo>
                    <a:pt x="202" y="2339"/>
                  </a:lnTo>
                  <a:lnTo>
                    <a:pt x="142" y="2360"/>
                  </a:lnTo>
                  <a:lnTo>
                    <a:pt x="61" y="2400"/>
                  </a:lnTo>
                  <a:lnTo>
                    <a:pt x="21" y="2460"/>
                  </a:lnTo>
                  <a:lnTo>
                    <a:pt x="1" y="2541"/>
                  </a:lnTo>
                  <a:lnTo>
                    <a:pt x="1" y="2622"/>
                  </a:lnTo>
                  <a:lnTo>
                    <a:pt x="61" y="2682"/>
                  </a:lnTo>
                  <a:lnTo>
                    <a:pt x="7198" y="10363"/>
                  </a:lnTo>
                  <a:lnTo>
                    <a:pt x="7279" y="10404"/>
                  </a:lnTo>
                  <a:lnTo>
                    <a:pt x="7359" y="10424"/>
                  </a:lnTo>
                  <a:lnTo>
                    <a:pt x="7380" y="10424"/>
                  </a:lnTo>
                  <a:lnTo>
                    <a:pt x="7480" y="10383"/>
                  </a:lnTo>
                  <a:lnTo>
                    <a:pt x="7541" y="10323"/>
                  </a:lnTo>
                  <a:lnTo>
                    <a:pt x="12541" y="666"/>
                  </a:lnTo>
                  <a:lnTo>
                    <a:pt x="17540" y="10323"/>
                  </a:lnTo>
                  <a:lnTo>
                    <a:pt x="17581" y="10363"/>
                  </a:lnTo>
                  <a:lnTo>
                    <a:pt x="17621" y="10383"/>
                  </a:lnTo>
                  <a:lnTo>
                    <a:pt x="17661" y="10424"/>
                  </a:lnTo>
                  <a:lnTo>
                    <a:pt x="17762" y="10424"/>
                  </a:lnTo>
                  <a:lnTo>
                    <a:pt x="17823" y="10404"/>
                  </a:lnTo>
                  <a:lnTo>
                    <a:pt x="17863" y="10383"/>
                  </a:lnTo>
                  <a:lnTo>
                    <a:pt x="17903" y="10343"/>
                  </a:lnTo>
                  <a:lnTo>
                    <a:pt x="22480" y="4194"/>
                  </a:lnTo>
                  <a:lnTo>
                    <a:pt x="22520" y="4114"/>
                  </a:lnTo>
                  <a:lnTo>
                    <a:pt x="22520" y="4033"/>
                  </a:lnTo>
                  <a:lnTo>
                    <a:pt x="22500" y="3952"/>
                  </a:lnTo>
                  <a:lnTo>
                    <a:pt x="22439" y="3892"/>
                  </a:lnTo>
                  <a:lnTo>
                    <a:pt x="22379" y="3872"/>
                  </a:lnTo>
                  <a:lnTo>
                    <a:pt x="22298" y="3872"/>
                  </a:lnTo>
                  <a:lnTo>
                    <a:pt x="22218" y="3892"/>
                  </a:lnTo>
                  <a:lnTo>
                    <a:pt x="22157" y="3952"/>
                  </a:lnTo>
                  <a:lnTo>
                    <a:pt x="17762" y="9839"/>
                  </a:lnTo>
                  <a:lnTo>
                    <a:pt x="12722" y="122"/>
                  </a:lnTo>
                  <a:lnTo>
                    <a:pt x="12682" y="81"/>
                  </a:lnTo>
                  <a:lnTo>
                    <a:pt x="12641" y="41"/>
                  </a:lnTo>
                  <a:lnTo>
                    <a:pt x="12581" y="21"/>
                  </a:lnTo>
                  <a:lnTo>
                    <a:pt x="1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855100" y="1944200"/>
              <a:ext cx="113425" cy="8600"/>
            </a:xfrm>
            <a:custGeom>
              <a:avLst/>
              <a:gdLst/>
              <a:ahLst/>
              <a:cxnLst/>
              <a:rect l="l" t="t" r="r" b="b"/>
              <a:pathLst>
                <a:path w="4537" h="344" extrusionOk="0">
                  <a:moveTo>
                    <a:pt x="182" y="1"/>
                  </a:moveTo>
                  <a:lnTo>
                    <a:pt x="101" y="21"/>
                  </a:lnTo>
                  <a:lnTo>
                    <a:pt x="61" y="61"/>
                  </a:lnTo>
                  <a:lnTo>
                    <a:pt x="21" y="102"/>
                  </a:lnTo>
                  <a:lnTo>
                    <a:pt x="0" y="182"/>
                  </a:lnTo>
                  <a:lnTo>
                    <a:pt x="21" y="243"/>
                  </a:lnTo>
                  <a:lnTo>
                    <a:pt x="61" y="283"/>
                  </a:lnTo>
                  <a:lnTo>
                    <a:pt x="101" y="323"/>
                  </a:lnTo>
                  <a:lnTo>
                    <a:pt x="182" y="344"/>
                  </a:lnTo>
                  <a:lnTo>
                    <a:pt x="4375" y="344"/>
                  </a:lnTo>
                  <a:lnTo>
                    <a:pt x="4436" y="323"/>
                  </a:lnTo>
                  <a:lnTo>
                    <a:pt x="4476" y="283"/>
                  </a:lnTo>
                  <a:lnTo>
                    <a:pt x="4516" y="243"/>
                  </a:lnTo>
                  <a:lnTo>
                    <a:pt x="4536" y="182"/>
                  </a:lnTo>
                  <a:lnTo>
                    <a:pt x="4516" y="102"/>
                  </a:lnTo>
                  <a:lnTo>
                    <a:pt x="4476" y="61"/>
                  </a:lnTo>
                  <a:lnTo>
                    <a:pt x="4436" y="21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238175" y="2580775"/>
              <a:ext cx="425925" cy="292875"/>
            </a:xfrm>
            <a:custGeom>
              <a:avLst/>
              <a:gdLst/>
              <a:ahLst/>
              <a:cxnLst/>
              <a:rect l="l" t="t" r="r" b="b"/>
              <a:pathLst>
                <a:path w="17037" h="11715" extrusionOk="0">
                  <a:moveTo>
                    <a:pt x="15383" y="1"/>
                  </a:moveTo>
                  <a:lnTo>
                    <a:pt x="13710" y="21"/>
                  </a:lnTo>
                  <a:lnTo>
                    <a:pt x="9960" y="81"/>
                  </a:lnTo>
                  <a:lnTo>
                    <a:pt x="7924" y="142"/>
                  </a:lnTo>
                  <a:lnTo>
                    <a:pt x="6130" y="182"/>
                  </a:lnTo>
                  <a:lnTo>
                    <a:pt x="4799" y="243"/>
                  </a:lnTo>
                  <a:lnTo>
                    <a:pt x="4376" y="283"/>
                  </a:lnTo>
                  <a:lnTo>
                    <a:pt x="4174" y="303"/>
                  </a:lnTo>
                  <a:lnTo>
                    <a:pt x="3590" y="525"/>
                  </a:lnTo>
                  <a:lnTo>
                    <a:pt x="3186" y="706"/>
                  </a:lnTo>
                  <a:lnTo>
                    <a:pt x="2743" y="928"/>
                  </a:lnTo>
                  <a:lnTo>
                    <a:pt x="2279" y="1170"/>
                  </a:lnTo>
                  <a:lnTo>
                    <a:pt x="2057" y="1331"/>
                  </a:lnTo>
                  <a:lnTo>
                    <a:pt x="1856" y="1473"/>
                  </a:lnTo>
                  <a:lnTo>
                    <a:pt x="1674" y="1634"/>
                  </a:lnTo>
                  <a:lnTo>
                    <a:pt x="1493" y="1815"/>
                  </a:lnTo>
                  <a:lnTo>
                    <a:pt x="1352" y="1997"/>
                  </a:lnTo>
                  <a:lnTo>
                    <a:pt x="1211" y="2198"/>
                  </a:lnTo>
                  <a:lnTo>
                    <a:pt x="1090" y="2380"/>
                  </a:lnTo>
                  <a:lnTo>
                    <a:pt x="989" y="2581"/>
                  </a:lnTo>
                  <a:lnTo>
                    <a:pt x="908" y="2763"/>
                  </a:lnTo>
                  <a:lnTo>
                    <a:pt x="848" y="2944"/>
                  </a:lnTo>
                  <a:lnTo>
                    <a:pt x="747" y="3307"/>
                  </a:lnTo>
                  <a:lnTo>
                    <a:pt x="707" y="3630"/>
                  </a:lnTo>
                  <a:lnTo>
                    <a:pt x="686" y="3912"/>
                  </a:lnTo>
                  <a:lnTo>
                    <a:pt x="686" y="4134"/>
                  </a:lnTo>
                  <a:lnTo>
                    <a:pt x="686" y="4356"/>
                  </a:lnTo>
                  <a:lnTo>
                    <a:pt x="606" y="4416"/>
                  </a:lnTo>
                  <a:lnTo>
                    <a:pt x="525" y="4497"/>
                  </a:lnTo>
                  <a:lnTo>
                    <a:pt x="424" y="4618"/>
                  </a:lnTo>
                  <a:lnTo>
                    <a:pt x="344" y="4759"/>
                  </a:lnTo>
                  <a:lnTo>
                    <a:pt x="243" y="4920"/>
                  </a:lnTo>
                  <a:lnTo>
                    <a:pt x="162" y="5101"/>
                  </a:lnTo>
                  <a:lnTo>
                    <a:pt x="102" y="5283"/>
                  </a:lnTo>
                  <a:lnTo>
                    <a:pt x="41" y="5505"/>
                  </a:lnTo>
                  <a:lnTo>
                    <a:pt x="21" y="5706"/>
                  </a:lnTo>
                  <a:lnTo>
                    <a:pt x="1" y="5928"/>
                  </a:lnTo>
                  <a:lnTo>
                    <a:pt x="21" y="6150"/>
                  </a:lnTo>
                  <a:lnTo>
                    <a:pt x="61" y="6372"/>
                  </a:lnTo>
                  <a:lnTo>
                    <a:pt x="142" y="6593"/>
                  </a:lnTo>
                  <a:lnTo>
                    <a:pt x="243" y="6795"/>
                  </a:lnTo>
                  <a:lnTo>
                    <a:pt x="404" y="6997"/>
                  </a:lnTo>
                  <a:lnTo>
                    <a:pt x="586" y="7198"/>
                  </a:lnTo>
                  <a:lnTo>
                    <a:pt x="545" y="7238"/>
                  </a:lnTo>
                  <a:lnTo>
                    <a:pt x="505" y="7299"/>
                  </a:lnTo>
                  <a:lnTo>
                    <a:pt x="465" y="7420"/>
                  </a:lnTo>
                  <a:lnTo>
                    <a:pt x="424" y="7561"/>
                  </a:lnTo>
                  <a:lnTo>
                    <a:pt x="404" y="7702"/>
                  </a:lnTo>
                  <a:lnTo>
                    <a:pt x="384" y="7884"/>
                  </a:lnTo>
                  <a:lnTo>
                    <a:pt x="384" y="8085"/>
                  </a:lnTo>
                  <a:lnTo>
                    <a:pt x="384" y="8287"/>
                  </a:lnTo>
                  <a:lnTo>
                    <a:pt x="424" y="8509"/>
                  </a:lnTo>
                  <a:lnTo>
                    <a:pt x="505" y="8710"/>
                  </a:lnTo>
                  <a:lnTo>
                    <a:pt x="606" y="8932"/>
                  </a:lnTo>
                  <a:lnTo>
                    <a:pt x="727" y="9134"/>
                  </a:lnTo>
                  <a:lnTo>
                    <a:pt x="908" y="9335"/>
                  </a:lnTo>
                  <a:lnTo>
                    <a:pt x="1110" y="9517"/>
                  </a:lnTo>
                  <a:lnTo>
                    <a:pt x="1372" y="9698"/>
                  </a:lnTo>
                  <a:lnTo>
                    <a:pt x="1674" y="9839"/>
                  </a:lnTo>
                  <a:lnTo>
                    <a:pt x="1694" y="9920"/>
                  </a:lnTo>
                  <a:lnTo>
                    <a:pt x="1735" y="10142"/>
                  </a:lnTo>
                  <a:lnTo>
                    <a:pt x="1815" y="10444"/>
                  </a:lnTo>
                  <a:lnTo>
                    <a:pt x="1876" y="10605"/>
                  </a:lnTo>
                  <a:lnTo>
                    <a:pt x="1936" y="10787"/>
                  </a:lnTo>
                  <a:lnTo>
                    <a:pt x="2017" y="10968"/>
                  </a:lnTo>
                  <a:lnTo>
                    <a:pt x="2138" y="11129"/>
                  </a:lnTo>
                  <a:lnTo>
                    <a:pt x="2259" y="11291"/>
                  </a:lnTo>
                  <a:lnTo>
                    <a:pt x="2400" y="11432"/>
                  </a:lnTo>
                  <a:lnTo>
                    <a:pt x="2561" y="11553"/>
                  </a:lnTo>
                  <a:lnTo>
                    <a:pt x="2743" y="11654"/>
                  </a:lnTo>
                  <a:lnTo>
                    <a:pt x="2965" y="11694"/>
                  </a:lnTo>
                  <a:lnTo>
                    <a:pt x="3186" y="11714"/>
                  </a:lnTo>
                  <a:lnTo>
                    <a:pt x="3287" y="11694"/>
                  </a:lnTo>
                  <a:lnTo>
                    <a:pt x="3448" y="11654"/>
                  </a:lnTo>
                  <a:lnTo>
                    <a:pt x="3852" y="11492"/>
                  </a:lnTo>
                  <a:lnTo>
                    <a:pt x="4335" y="11291"/>
                  </a:lnTo>
                  <a:lnTo>
                    <a:pt x="4880" y="11049"/>
                  </a:lnTo>
                  <a:lnTo>
                    <a:pt x="5847" y="10585"/>
                  </a:lnTo>
                  <a:lnTo>
                    <a:pt x="6251" y="10384"/>
                  </a:lnTo>
                  <a:lnTo>
                    <a:pt x="6876" y="10565"/>
                  </a:lnTo>
                  <a:lnTo>
                    <a:pt x="7581" y="10767"/>
                  </a:lnTo>
                  <a:lnTo>
                    <a:pt x="8448" y="10988"/>
                  </a:lnTo>
                  <a:lnTo>
                    <a:pt x="8952" y="11109"/>
                  </a:lnTo>
                  <a:lnTo>
                    <a:pt x="9476" y="11210"/>
                  </a:lnTo>
                  <a:lnTo>
                    <a:pt x="10021" y="11291"/>
                  </a:lnTo>
                  <a:lnTo>
                    <a:pt x="10585" y="11371"/>
                  </a:lnTo>
                  <a:lnTo>
                    <a:pt x="11150" y="11412"/>
                  </a:lnTo>
                  <a:lnTo>
                    <a:pt x="11734" y="11452"/>
                  </a:lnTo>
                  <a:lnTo>
                    <a:pt x="12299" y="11452"/>
                  </a:lnTo>
                  <a:lnTo>
                    <a:pt x="12843" y="11412"/>
                  </a:lnTo>
                  <a:lnTo>
                    <a:pt x="13388" y="11351"/>
                  </a:lnTo>
                  <a:lnTo>
                    <a:pt x="13871" y="11250"/>
                  </a:lnTo>
                  <a:lnTo>
                    <a:pt x="14315" y="11109"/>
                  </a:lnTo>
                  <a:lnTo>
                    <a:pt x="14738" y="10968"/>
                  </a:lnTo>
                  <a:lnTo>
                    <a:pt x="15121" y="10787"/>
                  </a:lnTo>
                  <a:lnTo>
                    <a:pt x="15464" y="10605"/>
                  </a:lnTo>
                  <a:lnTo>
                    <a:pt x="15766" y="10424"/>
                  </a:lnTo>
                  <a:lnTo>
                    <a:pt x="16049" y="10222"/>
                  </a:lnTo>
                  <a:lnTo>
                    <a:pt x="16291" y="10041"/>
                  </a:lnTo>
                  <a:lnTo>
                    <a:pt x="16492" y="9859"/>
                  </a:lnTo>
                  <a:lnTo>
                    <a:pt x="16795" y="9537"/>
                  </a:lnTo>
                  <a:lnTo>
                    <a:pt x="16976" y="9315"/>
                  </a:lnTo>
                  <a:lnTo>
                    <a:pt x="17037" y="9234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233150" y="2575750"/>
              <a:ext cx="436000" cy="302925"/>
            </a:xfrm>
            <a:custGeom>
              <a:avLst/>
              <a:gdLst/>
              <a:ahLst/>
              <a:cxnLst/>
              <a:rect l="l" t="t" r="r" b="b"/>
              <a:pathLst>
                <a:path w="17440" h="12117" extrusionOk="0">
                  <a:moveTo>
                    <a:pt x="15423" y="403"/>
                  </a:moveTo>
                  <a:lnTo>
                    <a:pt x="17036" y="9375"/>
                  </a:lnTo>
                  <a:lnTo>
                    <a:pt x="16895" y="9556"/>
                  </a:lnTo>
                  <a:lnTo>
                    <a:pt x="16653" y="9798"/>
                  </a:lnTo>
                  <a:lnTo>
                    <a:pt x="16310" y="10101"/>
                  </a:lnTo>
                  <a:lnTo>
                    <a:pt x="16109" y="10262"/>
                  </a:lnTo>
                  <a:lnTo>
                    <a:pt x="15867" y="10443"/>
                  </a:lnTo>
                  <a:lnTo>
                    <a:pt x="15605" y="10605"/>
                  </a:lnTo>
                  <a:lnTo>
                    <a:pt x="15322" y="10766"/>
                  </a:lnTo>
                  <a:lnTo>
                    <a:pt x="15020" y="10907"/>
                  </a:lnTo>
                  <a:lnTo>
                    <a:pt x="14677" y="11048"/>
                  </a:lnTo>
                  <a:lnTo>
                    <a:pt x="14294" y="11169"/>
                  </a:lnTo>
                  <a:lnTo>
                    <a:pt x="13911" y="11270"/>
                  </a:lnTo>
                  <a:lnTo>
                    <a:pt x="13488" y="11351"/>
                  </a:lnTo>
                  <a:lnTo>
                    <a:pt x="13024" y="11411"/>
                  </a:lnTo>
                  <a:lnTo>
                    <a:pt x="12480" y="11451"/>
                  </a:lnTo>
                  <a:lnTo>
                    <a:pt x="11935" y="11451"/>
                  </a:lnTo>
                  <a:lnTo>
                    <a:pt x="11371" y="11411"/>
                  </a:lnTo>
                  <a:lnTo>
                    <a:pt x="10827" y="11351"/>
                  </a:lnTo>
                  <a:lnTo>
                    <a:pt x="10262" y="11290"/>
                  </a:lnTo>
                  <a:lnTo>
                    <a:pt x="9738" y="11210"/>
                  </a:lnTo>
                  <a:lnTo>
                    <a:pt x="9214" y="11109"/>
                  </a:lnTo>
                  <a:lnTo>
                    <a:pt x="8730" y="10988"/>
                  </a:lnTo>
                  <a:lnTo>
                    <a:pt x="7843" y="10786"/>
                  </a:lnTo>
                  <a:lnTo>
                    <a:pt x="7157" y="10585"/>
                  </a:lnTo>
                  <a:lnTo>
                    <a:pt x="6532" y="10383"/>
                  </a:lnTo>
                  <a:lnTo>
                    <a:pt x="6452" y="10363"/>
                  </a:lnTo>
                  <a:lnTo>
                    <a:pt x="6371" y="10383"/>
                  </a:lnTo>
                  <a:lnTo>
                    <a:pt x="5403" y="10867"/>
                  </a:lnTo>
                  <a:lnTo>
                    <a:pt x="4476" y="11290"/>
                  </a:lnTo>
                  <a:lnTo>
                    <a:pt x="3770" y="11593"/>
                  </a:lnTo>
                  <a:lnTo>
                    <a:pt x="3528" y="11673"/>
                  </a:lnTo>
                  <a:lnTo>
                    <a:pt x="3387" y="11714"/>
                  </a:lnTo>
                  <a:lnTo>
                    <a:pt x="3347" y="11714"/>
                  </a:lnTo>
                  <a:lnTo>
                    <a:pt x="3166" y="11693"/>
                  </a:lnTo>
                  <a:lnTo>
                    <a:pt x="2984" y="11633"/>
                  </a:lnTo>
                  <a:lnTo>
                    <a:pt x="2843" y="11552"/>
                  </a:lnTo>
                  <a:lnTo>
                    <a:pt x="2702" y="11451"/>
                  </a:lnTo>
                  <a:lnTo>
                    <a:pt x="2581" y="11310"/>
                  </a:lnTo>
                  <a:lnTo>
                    <a:pt x="2480" y="11169"/>
                  </a:lnTo>
                  <a:lnTo>
                    <a:pt x="2379" y="11028"/>
                  </a:lnTo>
                  <a:lnTo>
                    <a:pt x="2319" y="10867"/>
                  </a:lnTo>
                  <a:lnTo>
                    <a:pt x="2198" y="10564"/>
                  </a:lnTo>
                  <a:lnTo>
                    <a:pt x="2137" y="10282"/>
                  </a:lnTo>
                  <a:lnTo>
                    <a:pt x="2077" y="10020"/>
                  </a:lnTo>
                  <a:lnTo>
                    <a:pt x="2077" y="9960"/>
                  </a:lnTo>
                  <a:lnTo>
                    <a:pt x="2037" y="9899"/>
                  </a:lnTo>
                  <a:lnTo>
                    <a:pt x="1996" y="9859"/>
                  </a:lnTo>
                  <a:lnTo>
                    <a:pt x="1956" y="9839"/>
                  </a:lnTo>
                  <a:lnTo>
                    <a:pt x="1734" y="9738"/>
                  </a:lnTo>
                  <a:lnTo>
                    <a:pt x="1553" y="9637"/>
                  </a:lnTo>
                  <a:lnTo>
                    <a:pt x="1371" y="9516"/>
                  </a:lnTo>
                  <a:lnTo>
                    <a:pt x="1230" y="9375"/>
                  </a:lnTo>
                  <a:lnTo>
                    <a:pt x="1089" y="9214"/>
                  </a:lnTo>
                  <a:lnTo>
                    <a:pt x="988" y="9052"/>
                  </a:lnTo>
                  <a:lnTo>
                    <a:pt x="908" y="8871"/>
                  </a:lnTo>
                  <a:lnTo>
                    <a:pt x="847" y="8689"/>
                  </a:lnTo>
                  <a:lnTo>
                    <a:pt x="807" y="8488"/>
                  </a:lnTo>
                  <a:lnTo>
                    <a:pt x="787" y="8286"/>
                  </a:lnTo>
                  <a:lnTo>
                    <a:pt x="787" y="8105"/>
                  </a:lnTo>
                  <a:lnTo>
                    <a:pt x="807" y="7943"/>
                  </a:lnTo>
                  <a:lnTo>
                    <a:pt x="847" y="7702"/>
                  </a:lnTo>
                  <a:lnTo>
                    <a:pt x="887" y="7581"/>
                  </a:lnTo>
                  <a:lnTo>
                    <a:pt x="928" y="7540"/>
                  </a:lnTo>
                  <a:lnTo>
                    <a:pt x="968" y="7500"/>
                  </a:lnTo>
                  <a:lnTo>
                    <a:pt x="988" y="7460"/>
                  </a:lnTo>
                  <a:lnTo>
                    <a:pt x="1008" y="7419"/>
                  </a:lnTo>
                  <a:lnTo>
                    <a:pt x="1008" y="7359"/>
                  </a:lnTo>
                  <a:lnTo>
                    <a:pt x="988" y="7319"/>
                  </a:lnTo>
                  <a:lnTo>
                    <a:pt x="968" y="7278"/>
                  </a:lnTo>
                  <a:lnTo>
                    <a:pt x="928" y="7238"/>
                  </a:lnTo>
                  <a:lnTo>
                    <a:pt x="787" y="7117"/>
                  </a:lnTo>
                  <a:lnTo>
                    <a:pt x="686" y="6976"/>
                  </a:lnTo>
                  <a:lnTo>
                    <a:pt x="585" y="6835"/>
                  </a:lnTo>
                  <a:lnTo>
                    <a:pt x="504" y="6673"/>
                  </a:lnTo>
                  <a:lnTo>
                    <a:pt x="464" y="6512"/>
                  </a:lnTo>
                  <a:lnTo>
                    <a:pt x="424" y="6331"/>
                  </a:lnTo>
                  <a:lnTo>
                    <a:pt x="404" y="6149"/>
                  </a:lnTo>
                  <a:lnTo>
                    <a:pt x="424" y="5968"/>
                  </a:lnTo>
                  <a:lnTo>
                    <a:pt x="444" y="5726"/>
                  </a:lnTo>
                  <a:lnTo>
                    <a:pt x="504" y="5524"/>
                  </a:lnTo>
                  <a:lnTo>
                    <a:pt x="585" y="5323"/>
                  </a:lnTo>
                  <a:lnTo>
                    <a:pt x="666" y="5141"/>
                  </a:lnTo>
                  <a:lnTo>
                    <a:pt x="746" y="5000"/>
                  </a:lnTo>
                  <a:lnTo>
                    <a:pt x="847" y="4879"/>
                  </a:lnTo>
                  <a:lnTo>
                    <a:pt x="928" y="4778"/>
                  </a:lnTo>
                  <a:lnTo>
                    <a:pt x="988" y="4738"/>
                  </a:lnTo>
                  <a:lnTo>
                    <a:pt x="1049" y="4677"/>
                  </a:lnTo>
                  <a:lnTo>
                    <a:pt x="1089" y="4617"/>
                  </a:lnTo>
                  <a:lnTo>
                    <a:pt x="1109" y="4536"/>
                  </a:lnTo>
                  <a:lnTo>
                    <a:pt x="1089" y="4436"/>
                  </a:lnTo>
                  <a:lnTo>
                    <a:pt x="1089" y="4133"/>
                  </a:lnTo>
                  <a:lnTo>
                    <a:pt x="1109" y="3911"/>
                  </a:lnTo>
                  <a:lnTo>
                    <a:pt x="1129" y="3669"/>
                  </a:lnTo>
                  <a:lnTo>
                    <a:pt x="1190" y="3387"/>
                  </a:lnTo>
                  <a:lnTo>
                    <a:pt x="1291" y="3105"/>
                  </a:lnTo>
                  <a:lnTo>
                    <a:pt x="1412" y="2803"/>
                  </a:lnTo>
                  <a:lnTo>
                    <a:pt x="1593" y="2500"/>
                  </a:lnTo>
                  <a:lnTo>
                    <a:pt x="1714" y="2319"/>
                  </a:lnTo>
                  <a:lnTo>
                    <a:pt x="1875" y="2117"/>
                  </a:lnTo>
                  <a:lnTo>
                    <a:pt x="2117" y="1915"/>
                  </a:lnTo>
                  <a:lnTo>
                    <a:pt x="2399" y="1674"/>
                  </a:lnTo>
                  <a:lnTo>
                    <a:pt x="2782" y="1452"/>
                  </a:lnTo>
                  <a:lnTo>
                    <a:pt x="3226" y="1210"/>
                  </a:lnTo>
                  <a:lnTo>
                    <a:pt x="3791" y="948"/>
                  </a:lnTo>
                  <a:lnTo>
                    <a:pt x="4436" y="706"/>
                  </a:lnTo>
                  <a:lnTo>
                    <a:pt x="4577" y="686"/>
                  </a:lnTo>
                  <a:lnTo>
                    <a:pt x="4859" y="665"/>
                  </a:lnTo>
                  <a:lnTo>
                    <a:pt x="5726" y="625"/>
                  </a:lnTo>
                  <a:lnTo>
                    <a:pt x="8488" y="545"/>
                  </a:lnTo>
                  <a:lnTo>
                    <a:pt x="11976" y="464"/>
                  </a:lnTo>
                  <a:lnTo>
                    <a:pt x="15423" y="403"/>
                  </a:lnTo>
                  <a:close/>
                  <a:moveTo>
                    <a:pt x="15584" y="0"/>
                  </a:moveTo>
                  <a:lnTo>
                    <a:pt x="13145" y="20"/>
                  </a:lnTo>
                  <a:lnTo>
                    <a:pt x="9456" y="101"/>
                  </a:lnTo>
                  <a:lnTo>
                    <a:pt x="7621" y="141"/>
                  </a:lnTo>
                  <a:lnTo>
                    <a:pt x="6028" y="202"/>
                  </a:lnTo>
                  <a:lnTo>
                    <a:pt x="4859" y="262"/>
                  </a:lnTo>
                  <a:lnTo>
                    <a:pt x="4496" y="282"/>
                  </a:lnTo>
                  <a:lnTo>
                    <a:pt x="4295" y="323"/>
                  </a:lnTo>
                  <a:lnTo>
                    <a:pt x="3730" y="545"/>
                  </a:lnTo>
                  <a:lnTo>
                    <a:pt x="3206" y="766"/>
                  </a:lnTo>
                  <a:lnTo>
                    <a:pt x="2722" y="988"/>
                  </a:lnTo>
                  <a:lnTo>
                    <a:pt x="2319" y="1230"/>
                  </a:lnTo>
                  <a:lnTo>
                    <a:pt x="1956" y="1492"/>
                  </a:lnTo>
                  <a:lnTo>
                    <a:pt x="1674" y="1754"/>
                  </a:lnTo>
                  <a:lnTo>
                    <a:pt x="1432" y="2016"/>
                  </a:lnTo>
                  <a:lnTo>
                    <a:pt x="1331" y="2137"/>
                  </a:lnTo>
                  <a:lnTo>
                    <a:pt x="1250" y="2278"/>
                  </a:lnTo>
                  <a:lnTo>
                    <a:pt x="1149" y="2440"/>
                  </a:lnTo>
                  <a:lnTo>
                    <a:pt x="1049" y="2621"/>
                  </a:lnTo>
                  <a:lnTo>
                    <a:pt x="908" y="2944"/>
                  </a:lnTo>
                  <a:lnTo>
                    <a:pt x="787" y="3266"/>
                  </a:lnTo>
                  <a:lnTo>
                    <a:pt x="726" y="3569"/>
                  </a:lnTo>
                  <a:lnTo>
                    <a:pt x="686" y="3851"/>
                  </a:lnTo>
                  <a:lnTo>
                    <a:pt x="686" y="4093"/>
                  </a:lnTo>
                  <a:lnTo>
                    <a:pt x="686" y="4456"/>
                  </a:lnTo>
                  <a:lnTo>
                    <a:pt x="565" y="4557"/>
                  </a:lnTo>
                  <a:lnTo>
                    <a:pt x="464" y="4698"/>
                  </a:lnTo>
                  <a:lnTo>
                    <a:pt x="363" y="4859"/>
                  </a:lnTo>
                  <a:lnTo>
                    <a:pt x="262" y="5040"/>
                  </a:lnTo>
                  <a:lnTo>
                    <a:pt x="162" y="5242"/>
                  </a:lnTo>
                  <a:lnTo>
                    <a:pt x="101" y="5464"/>
                  </a:lnTo>
                  <a:lnTo>
                    <a:pt x="41" y="5685"/>
                  </a:lnTo>
                  <a:lnTo>
                    <a:pt x="0" y="5927"/>
                  </a:lnTo>
                  <a:lnTo>
                    <a:pt x="0" y="6089"/>
                  </a:lnTo>
                  <a:lnTo>
                    <a:pt x="0" y="6270"/>
                  </a:lnTo>
                  <a:lnTo>
                    <a:pt x="21" y="6452"/>
                  </a:lnTo>
                  <a:lnTo>
                    <a:pt x="61" y="6653"/>
                  </a:lnTo>
                  <a:lnTo>
                    <a:pt x="141" y="6835"/>
                  </a:lnTo>
                  <a:lnTo>
                    <a:pt x="222" y="7036"/>
                  </a:lnTo>
                  <a:lnTo>
                    <a:pt x="363" y="7238"/>
                  </a:lnTo>
                  <a:lnTo>
                    <a:pt x="525" y="7419"/>
                  </a:lnTo>
                  <a:lnTo>
                    <a:pt x="444" y="7621"/>
                  </a:lnTo>
                  <a:lnTo>
                    <a:pt x="404" y="7863"/>
                  </a:lnTo>
                  <a:lnTo>
                    <a:pt x="383" y="8105"/>
                  </a:lnTo>
                  <a:lnTo>
                    <a:pt x="383" y="8347"/>
                  </a:lnTo>
                  <a:lnTo>
                    <a:pt x="404" y="8548"/>
                  </a:lnTo>
                  <a:lnTo>
                    <a:pt x="444" y="8770"/>
                  </a:lnTo>
                  <a:lnTo>
                    <a:pt x="525" y="9012"/>
                  </a:lnTo>
                  <a:lnTo>
                    <a:pt x="645" y="9274"/>
                  </a:lnTo>
                  <a:lnTo>
                    <a:pt x="726" y="9395"/>
                  </a:lnTo>
                  <a:lnTo>
                    <a:pt x="807" y="9516"/>
                  </a:lnTo>
                  <a:lnTo>
                    <a:pt x="908" y="9637"/>
                  </a:lnTo>
                  <a:lnTo>
                    <a:pt x="1029" y="9758"/>
                  </a:lnTo>
                  <a:lnTo>
                    <a:pt x="1170" y="9879"/>
                  </a:lnTo>
                  <a:lnTo>
                    <a:pt x="1331" y="9980"/>
                  </a:lnTo>
                  <a:lnTo>
                    <a:pt x="1492" y="10081"/>
                  </a:lnTo>
                  <a:lnTo>
                    <a:pt x="1694" y="10181"/>
                  </a:lnTo>
                  <a:lnTo>
                    <a:pt x="1754" y="10464"/>
                  </a:lnTo>
                  <a:lnTo>
                    <a:pt x="1835" y="10786"/>
                  </a:lnTo>
                  <a:lnTo>
                    <a:pt x="1976" y="11109"/>
                  </a:lnTo>
                  <a:lnTo>
                    <a:pt x="2057" y="11270"/>
                  </a:lnTo>
                  <a:lnTo>
                    <a:pt x="2158" y="11431"/>
                  </a:lnTo>
                  <a:lnTo>
                    <a:pt x="2258" y="11572"/>
                  </a:lnTo>
                  <a:lnTo>
                    <a:pt x="2379" y="11693"/>
                  </a:lnTo>
                  <a:lnTo>
                    <a:pt x="2500" y="11814"/>
                  </a:lnTo>
                  <a:lnTo>
                    <a:pt x="2641" y="11915"/>
                  </a:lnTo>
                  <a:lnTo>
                    <a:pt x="2803" y="11996"/>
                  </a:lnTo>
                  <a:lnTo>
                    <a:pt x="2964" y="12076"/>
                  </a:lnTo>
                  <a:lnTo>
                    <a:pt x="3166" y="12117"/>
                  </a:lnTo>
                  <a:lnTo>
                    <a:pt x="3488" y="12117"/>
                  </a:lnTo>
                  <a:lnTo>
                    <a:pt x="3629" y="12076"/>
                  </a:lnTo>
                  <a:lnTo>
                    <a:pt x="3952" y="11955"/>
                  </a:lnTo>
                  <a:lnTo>
                    <a:pt x="4355" y="11794"/>
                  </a:lnTo>
                  <a:lnTo>
                    <a:pt x="4819" y="11593"/>
                  </a:lnTo>
                  <a:lnTo>
                    <a:pt x="5746" y="11149"/>
                  </a:lnTo>
                  <a:lnTo>
                    <a:pt x="6472" y="10806"/>
                  </a:lnTo>
                  <a:lnTo>
                    <a:pt x="6815" y="10907"/>
                  </a:lnTo>
                  <a:lnTo>
                    <a:pt x="7359" y="11068"/>
                  </a:lnTo>
                  <a:lnTo>
                    <a:pt x="8105" y="11270"/>
                  </a:lnTo>
                  <a:lnTo>
                    <a:pt x="8972" y="11472"/>
                  </a:lnTo>
                  <a:lnTo>
                    <a:pt x="9435" y="11572"/>
                  </a:lnTo>
                  <a:lnTo>
                    <a:pt x="9939" y="11653"/>
                  </a:lnTo>
                  <a:lnTo>
                    <a:pt x="10443" y="11734"/>
                  </a:lnTo>
                  <a:lnTo>
                    <a:pt x="10968" y="11794"/>
                  </a:lnTo>
                  <a:lnTo>
                    <a:pt x="11492" y="11835"/>
                  </a:lnTo>
                  <a:lnTo>
                    <a:pt x="12016" y="11855"/>
                  </a:lnTo>
                  <a:lnTo>
                    <a:pt x="12560" y="11855"/>
                  </a:lnTo>
                  <a:lnTo>
                    <a:pt x="13064" y="11814"/>
                  </a:lnTo>
                  <a:lnTo>
                    <a:pt x="13609" y="11754"/>
                  </a:lnTo>
                  <a:lnTo>
                    <a:pt x="14113" y="11653"/>
                  </a:lnTo>
                  <a:lnTo>
                    <a:pt x="14576" y="11512"/>
                  </a:lnTo>
                  <a:lnTo>
                    <a:pt x="15000" y="11371"/>
                  </a:lnTo>
                  <a:lnTo>
                    <a:pt x="15383" y="11189"/>
                  </a:lnTo>
                  <a:lnTo>
                    <a:pt x="15746" y="11008"/>
                  </a:lnTo>
                  <a:lnTo>
                    <a:pt x="16068" y="10806"/>
                  </a:lnTo>
                  <a:lnTo>
                    <a:pt x="16350" y="10605"/>
                  </a:lnTo>
                  <a:lnTo>
                    <a:pt x="16592" y="10423"/>
                  </a:lnTo>
                  <a:lnTo>
                    <a:pt x="16814" y="10242"/>
                  </a:lnTo>
                  <a:lnTo>
                    <a:pt x="17137" y="9899"/>
                  </a:lnTo>
                  <a:lnTo>
                    <a:pt x="17338" y="9657"/>
                  </a:lnTo>
                  <a:lnTo>
                    <a:pt x="17419" y="9556"/>
                  </a:lnTo>
                  <a:lnTo>
                    <a:pt x="17439" y="9476"/>
                  </a:lnTo>
                  <a:lnTo>
                    <a:pt x="17439" y="9395"/>
                  </a:lnTo>
                  <a:lnTo>
                    <a:pt x="15786" y="161"/>
                  </a:lnTo>
                  <a:lnTo>
                    <a:pt x="15766" y="101"/>
                  </a:lnTo>
                  <a:lnTo>
                    <a:pt x="15726" y="41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250275" y="2653875"/>
              <a:ext cx="63025" cy="40850"/>
            </a:xfrm>
            <a:custGeom>
              <a:avLst/>
              <a:gdLst/>
              <a:ahLst/>
              <a:cxnLst/>
              <a:rect l="l" t="t" r="r" b="b"/>
              <a:pathLst>
                <a:path w="2521" h="1634" extrusionOk="0">
                  <a:moveTo>
                    <a:pt x="2299" y="0"/>
                  </a:moveTo>
                  <a:lnTo>
                    <a:pt x="2218" y="20"/>
                  </a:lnTo>
                  <a:lnTo>
                    <a:pt x="102" y="1250"/>
                  </a:lnTo>
                  <a:lnTo>
                    <a:pt x="41" y="1311"/>
                  </a:lnTo>
                  <a:lnTo>
                    <a:pt x="1" y="1371"/>
                  </a:lnTo>
                  <a:lnTo>
                    <a:pt x="1" y="1452"/>
                  </a:lnTo>
                  <a:lnTo>
                    <a:pt x="21" y="1532"/>
                  </a:lnTo>
                  <a:lnTo>
                    <a:pt x="61" y="1573"/>
                  </a:lnTo>
                  <a:lnTo>
                    <a:pt x="102" y="1613"/>
                  </a:lnTo>
                  <a:lnTo>
                    <a:pt x="162" y="1633"/>
                  </a:lnTo>
                  <a:lnTo>
                    <a:pt x="263" y="1633"/>
                  </a:lnTo>
                  <a:lnTo>
                    <a:pt x="303" y="1613"/>
                  </a:lnTo>
                  <a:lnTo>
                    <a:pt x="2420" y="383"/>
                  </a:lnTo>
                  <a:lnTo>
                    <a:pt x="2481" y="323"/>
                  </a:lnTo>
                  <a:lnTo>
                    <a:pt x="2521" y="262"/>
                  </a:lnTo>
                  <a:lnTo>
                    <a:pt x="2521" y="182"/>
                  </a:lnTo>
                  <a:lnTo>
                    <a:pt x="2501" y="101"/>
                  </a:lnTo>
                  <a:lnTo>
                    <a:pt x="2440" y="40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274975" y="2796500"/>
              <a:ext cx="57475" cy="35300"/>
            </a:xfrm>
            <a:custGeom>
              <a:avLst/>
              <a:gdLst/>
              <a:ahLst/>
              <a:cxnLst/>
              <a:rect l="l" t="t" r="r" b="b"/>
              <a:pathLst>
                <a:path w="2299" h="1412" extrusionOk="0">
                  <a:moveTo>
                    <a:pt x="2077" y="1"/>
                  </a:moveTo>
                  <a:lnTo>
                    <a:pt x="1997" y="21"/>
                  </a:lnTo>
                  <a:lnTo>
                    <a:pt x="101" y="1029"/>
                  </a:lnTo>
                  <a:lnTo>
                    <a:pt x="41" y="1069"/>
                  </a:lnTo>
                  <a:lnTo>
                    <a:pt x="21" y="1150"/>
                  </a:lnTo>
                  <a:lnTo>
                    <a:pt x="1" y="1230"/>
                  </a:lnTo>
                  <a:lnTo>
                    <a:pt x="21" y="1291"/>
                  </a:lnTo>
                  <a:lnTo>
                    <a:pt x="61" y="1351"/>
                  </a:lnTo>
                  <a:lnTo>
                    <a:pt x="101" y="1371"/>
                  </a:lnTo>
                  <a:lnTo>
                    <a:pt x="162" y="1392"/>
                  </a:lnTo>
                  <a:lnTo>
                    <a:pt x="202" y="1412"/>
                  </a:lnTo>
                  <a:lnTo>
                    <a:pt x="263" y="1412"/>
                  </a:lnTo>
                  <a:lnTo>
                    <a:pt x="303" y="1392"/>
                  </a:lnTo>
                  <a:lnTo>
                    <a:pt x="2178" y="384"/>
                  </a:lnTo>
                  <a:lnTo>
                    <a:pt x="2259" y="343"/>
                  </a:lnTo>
                  <a:lnTo>
                    <a:pt x="2279" y="263"/>
                  </a:lnTo>
                  <a:lnTo>
                    <a:pt x="2299" y="182"/>
                  </a:lnTo>
                  <a:lnTo>
                    <a:pt x="2279" y="122"/>
                  </a:lnTo>
                  <a:lnTo>
                    <a:pt x="2218" y="41"/>
                  </a:lnTo>
                  <a:lnTo>
                    <a:pt x="2158" y="21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247775" y="2725950"/>
              <a:ext cx="70575" cy="39825"/>
            </a:xfrm>
            <a:custGeom>
              <a:avLst/>
              <a:gdLst/>
              <a:ahLst/>
              <a:cxnLst/>
              <a:rect l="l" t="t" r="r" b="b"/>
              <a:pathLst>
                <a:path w="2823" h="1593" extrusionOk="0">
                  <a:moveTo>
                    <a:pt x="2601" y="0"/>
                  </a:moveTo>
                  <a:lnTo>
                    <a:pt x="2520" y="20"/>
                  </a:lnTo>
                  <a:lnTo>
                    <a:pt x="121" y="1210"/>
                  </a:lnTo>
                  <a:lnTo>
                    <a:pt x="60" y="1250"/>
                  </a:lnTo>
                  <a:lnTo>
                    <a:pt x="20" y="1311"/>
                  </a:lnTo>
                  <a:lnTo>
                    <a:pt x="0" y="1391"/>
                  </a:lnTo>
                  <a:lnTo>
                    <a:pt x="20" y="1472"/>
                  </a:lnTo>
                  <a:lnTo>
                    <a:pt x="60" y="1532"/>
                  </a:lnTo>
                  <a:lnTo>
                    <a:pt x="101" y="1552"/>
                  </a:lnTo>
                  <a:lnTo>
                    <a:pt x="161" y="1593"/>
                  </a:lnTo>
                  <a:lnTo>
                    <a:pt x="202" y="1593"/>
                  </a:lnTo>
                  <a:lnTo>
                    <a:pt x="302" y="1573"/>
                  </a:lnTo>
                  <a:lnTo>
                    <a:pt x="2702" y="403"/>
                  </a:lnTo>
                  <a:lnTo>
                    <a:pt x="2762" y="343"/>
                  </a:lnTo>
                  <a:lnTo>
                    <a:pt x="2802" y="282"/>
                  </a:lnTo>
                  <a:lnTo>
                    <a:pt x="2822" y="202"/>
                  </a:lnTo>
                  <a:lnTo>
                    <a:pt x="2802" y="121"/>
                  </a:lnTo>
                  <a:lnTo>
                    <a:pt x="2742" y="61"/>
                  </a:lnTo>
                  <a:lnTo>
                    <a:pt x="2681" y="2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3547650" y="2576750"/>
              <a:ext cx="133575" cy="287325"/>
            </a:xfrm>
            <a:custGeom>
              <a:avLst/>
              <a:gdLst/>
              <a:ahLst/>
              <a:cxnLst/>
              <a:rect l="l" t="t" r="r" b="b"/>
              <a:pathLst>
                <a:path w="5343" h="11493" extrusionOk="0">
                  <a:moveTo>
                    <a:pt x="3347" y="1"/>
                  </a:moveTo>
                  <a:lnTo>
                    <a:pt x="0" y="41"/>
                  </a:lnTo>
                  <a:lnTo>
                    <a:pt x="2662" y="11492"/>
                  </a:lnTo>
                  <a:lnTo>
                    <a:pt x="5343" y="10887"/>
                  </a:lnTo>
                  <a:lnTo>
                    <a:pt x="3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3542600" y="2571700"/>
              <a:ext cx="143675" cy="297400"/>
            </a:xfrm>
            <a:custGeom>
              <a:avLst/>
              <a:gdLst/>
              <a:ahLst/>
              <a:cxnLst/>
              <a:rect l="l" t="t" r="r" b="b"/>
              <a:pathLst>
                <a:path w="5747" h="11896" extrusionOk="0">
                  <a:moveTo>
                    <a:pt x="3388" y="404"/>
                  </a:moveTo>
                  <a:lnTo>
                    <a:pt x="5303" y="10928"/>
                  </a:lnTo>
                  <a:lnTo>
                    <a:pt x="3025" y="11452"/>
                  </a:lnTo>
                  <a:lnTo>
                    <a:pt x="444" y="444"/>
                  </a:lnTo>
                  <a:lnTo>
                    <a:pt x="3388" y="404"/>
                  </a:lnTo>
                  <a:close/>
                  <a:moveTo>
                    <a:pt x="3549" y="1"/>
                  </a:moveTo>
                  <a:lnTo>
                    <a:pt x="202" y="41"/>
                  </a:lnTo>
                  <a:lnTo>
                    <a:pt x="102" y="61"/>
                  </a:lnTo>
                  <a:lnTo>
                    <a:pt x="41" y="122"/>
                  </a:lnTo>
                  <a:lnTo>
                    <a:pt x="1" y="203"/>
                  </a:lnTo>
                  <a:lnTo>
                    <a:pt x="1" y="283"/>
                  </a:lnTo>
                  <a:lnTo>
                    <a:pt x="2682" y="11734"/>
                  </a:lnTo>
                  <a:lnTo>
                    <a:pt x="2702" y="11795"/>
                  </a:lnTo>
                  <a:lnTo>
                    <a:pt x="2743" y="11855"/>
                  </a:lnTo>
                  <a:lnTo>
                    <a:pt x="2803" y="11876"/>
                  </a:lnTo>
                  <a:lnTo>
                    <a:pt x="2864" y="11896"/>
                  </a:lnTo>
                  <a:lnTo>
                    <a:pt x="2924" y="11896"/>
                  </a:lnTo>
                  <a:lnTo>
                    <a:pt x="5605" y="11291"/>
                  </a:lnTo>
                  <a:lnTo>
                    <a:pt x="5666" y="11251"/>
                  </a:lnTo>
                  <a:lnTo>
                    <a:pt x="5726" y="11210"/>
                  </a:lnTo>
                  <a:lnTo>
                    <a:pt x="5747" y="11130"/>
                  </a:lnTo>
                  <a:lnTo>
                    <a:pt x="5747" y="11049"/>
                  </a:lnTo>
                  <a:lnTo>
                    <a:pt x="3751" y="162"/>
                  </a:lnTo>
                  <a:lnTo>
                    <a:pt x="3731" y="102"/>
                  </a:lnTo>
                  <a:lnTo>
                    <a:pt x="3690" y="4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3604100" y="1878175"/>
              <a:ext cx="1019125" cy="996475"/>
            </a:xfrm>
            <a:custGeom>
              <a:avLst/>
              <a:gdLst/>
              <a:ahLst/>
              <a:cxnLst/>
              <a:rect l="l" t="t" r="r" b="b"/>
              <a:pathLst>
                <a:path w="40765" h="39859" extrusionOk="0">
                  <a:moveTo>
                    <a:pt x="35765" y="1"/>
                  </a:moveTo>
                  <a:lnTo>
                    <a:pt x="28568" y="9597"/>
                  </a:lnTo>
                  <a:lnTo>
                    <a:pt x="29999" y="24859"/>
                  </a:lnTo>
                  <a:lnTo>
                    <a:pt x="0" y="27661"/>
                  </a:lnTo>
                  <a:lnTo>
                    <a:pt x="2117" y="39858"/>
                  </a:lnTo>
                  <a:lnTo>
                    <a:pt x="3690" y="39818"/>
                  </a:lnTo>
                  <a:lnTo>
                    <a:pt x="7863" y="39677"/>
                  </a:lnTo>
                  <a:lnTo>
                    <a:pt x="13790" y="39475"/>
                  </a:lnTo>
                  <a:lnTo>
                    <a:pt x="17157" y="39334"/>
                  </a:lnTo>
                  <a:lnTo>
                    <a:pt x="20645" y="39173"/>
                  </a:lnTo>
                  <a:lnTo>
                    <a:pt x="24153" y="39012"/>
                  </a:lnTo>
                  <a:lnTo>
                    <a:pt x="27560" y="38810"/>
                  </a:lnTo>
                  <a:lnTo>
                    <a:pt x="30806" y="38609"/>
                  </a:lnTo>
                  <a:lnTo>
                    <a:pt x="33729" y="38387"/>
                  </a:lnTo>
                  <a:lnTo>
                    <a:pt x="35060" y="38266"/>
                  </a:lnTo>
                  <a:lnTo>
                    <a:pt x="36289" y="38145"/>
                  </a:lnTo>
                  <a:lnTo>
                    <a:pt x="37358" y="38004"/>
                  </a:lnTo>
                  <a:lnTo>
                    <a:pt x="38326" y="37883"/>
                  </a:lnTo>
                  <a:lnTo>
                    <a:pt x="39112" y="37742"/>
                  </a:lnTo>
                  <a:lnTo>
                    <a:pt x="39737" y="37600"/>
                  </a:lnTo>
                  <a:lnTo>
                    <a:pt x="39999" y="37540"/>
                  </a:lnTo>
                  <a:lnTo>
                    <a:pt x="40200" y="37459"/>
                  </a:lnTo>
                  <a:lnTo>
                    <a:pt x="40362" y="37379"/>
                  </a:lnTo>
                  <a:lnTo>
                    <a:pt x="40463" y="37318"/>
                  </a:lnTo>
                  <a:lnTo>
                    <a:pt x="40543" y="37217"/>
                  </a:lnTo>
                  <a:lnTo>
                    <a:pt x="40604" y="37076"/>
                  </a:lnTo>
                  <a:lnTo>
                    <a:pt x="40664" y="36875"/>
                  </a:lnTo>
                  <a:lnTo>
                    <a:pt x="40704" y="36633"/>
                  </a:lnTo>
                  <a:lnTo>
                    <a:pt x="40725" y="36351"/>
                  </a:lnTo>
                  <a:lnTo>
                    <a:pt x="40745" y="36028"/>
                  </a:lnTo>
                  <a:lnTo>
                    <a:pt x="40765" y="35262"/>
                  </a:lnTo>
                  <a:lnTo>
                    <a:pt x="40725" y="34334"/>
                  </a:lnTo>
                  <a:lnTo>
                    <a:pt x="40664" y="33286"/>
                  </a:lnTo>
                  <a:lnTo>
                    <a:pt x="40583" y="32097"/>
                  </a:lnTo>
                  <a:lnTo>
                    <a:pt x="40463" y="30806"/>
                  </a:lnTo>
                  <a:lnTo>
                    <a:pt x="40321" y="29435"/>
                  </a:lnTo>
                  <a:lnTo>
                    <a:pt x="40140" y="27964"/>
                  </a:lnTo>
                  <a:lnTo>
                    <a:pt x="39737" y="24819"/>
                  </a:lnTo>
                  <a:lnTo>
                    <a:pt x="39273" y="21472"/>
                  </a:lnTo>
                  <a:lnTo>
                    <a:pt x="38769" y="18065"/>
                  </a:lnTo>
                  <a:lnTo>
                    <a:pt x="38225" y="14658"/>
                  </a:lnTo>
                  <a:lnTo>
                    <a:pt x="37701" y="11392"/>
                  </a:lnTo>
                  <a:lnTo>
                    <a:pt x="36733" y="5605"/>
                  </a:lnTo>
                  <a:lnTo>
                    <a:pt x="36027" y="1533"/>
                  </a:lnTo>
                  <a:lnTo>
                    <a:pt x="35765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4349025" y="2108525"/>
              <a:ext cx="16650" cy="396175"/>
            </a:xfrm>
            <a:custGeom>
              <a:avLst/>
              <a:gdLst/>
              <a:ahLst/>
              <a:cxnLst/>
              <a:rect l="l" t="t" r="r" b="b"/>
              <a:pathLst>
                <a:path w="666" h="15847" extrusionOk="0">
                  <a:moveTo>
                    <a:pt x="464" y="0"/>
                  </a:moveTo>
                  <a:lnTo>
                    <a:pt x="384" y="20"/>
                  </a:lnTo>
                  <a:lnTo>
                    <a:pt x="323" y="61"/>
                  </a:lnTo>
                  <a:lnTo>
                    <a:pt x="283" y="121"/>
                  </a:lnTo>
                  <a:lnTo>
                    <a:pt x="263" y="202"/>
                  </a:lnTo>
                  <a:lnTo>
                    <a:pt x="1" y="15645"/>
                  </a:lnTo>
                  <a:lnTo>
                    <a:pt x="21" y="15726"/>
                  </a:lnTo>
                  <a:lnTo>
                    <a:pt x="61" y="15786"/>
                  </a:lnTo>
                  <a:lnTo>
                    <a:pt x="122" y="15826"/>
                  </a:lnTo>
                  <a:lnTo>
                    <a:pt x="202" y="15847"/>
                  </a:lnTo>
                  <a:lnTo>
                    <a:pt x="283" y="15826"/>
                  </a:lnTo>
                  <a:lnTo>
                    <a:pt x="343" y="15786"/>
                  </a:lnTo>
                  <a:lnTo>
                    <a:pt x="384" y="15726"/>
                  </a:lnTo>
                  <a:lnTo>
                    <a:pt x="404" y="15645"/>
                  </a:lnTo>
                  <a:lnTo>
                    <a:pt x="666" y="202"/>
                  </a:lnTo>
                  <a:lnTo>
                    <a:pt x="646" y="121"/>
                  </a:lnTo>
                  <a:lnTo>
                    <a:pt x="605" y="61"/>
                  </a:lnTo>
                  <a:lnTo>
                    <a:pt x="545" y="2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647950" y="2840850"/>
              <a:ext cx="710175" cy="37825"/>
            </a:xfrm>
            <a:custGeom>
              <a:avLst/>
              <a:gdLst/>
              <a:ahLst/>
              <a:cxnLst/>
              <a:rect l="l" t="t" r="r" b="b"/>
              <a:pathLst>
                <a:path w="28407" h="1513" extrusionOk="0">
                  <a:moveTo>
                    <a:pt x="28225" y="1"/>
                  </a:moveTo>
                  <a:lnTo>
                    <a:pt x="26169" y="122"/>
                  </a:lnTo>
                  <a:lnTo>
                    <a:pt x="24032" y="243"/>
                  </a:lnTo>
                  <a:lnTo>
                    <a:pt x="19617" y="464"/>
                  </a:lnTo>
                  <a:lnTo>
                    <a:pt x="15181" y="666"/>
                  </a:lnTo>
                  <a:lnTo>
                    <a:pt x="10968" y="847"/>
                  </a:lnTo>
                  <a:lnTo>
                    <a:pt x="7178" y="968"/>
                  </a:lnTo>
                  <a:lnTo>
                    <a:pt x="4012" y="1069"/>
                  </a:lnTo>
                  <a:lnTo>
                    <a:pt x="504" y="1190"/>
                  </a:lnTo>
                  <a:lnTo>
                    <a:pt x="323" y="182"/>
                  </a:lnTo>
                  <a:lnTo>
                    <a:pt x="303" y="122"/>
                  </a:lnTo>
                  <a:lnTo>
                    <a:pt x="263" y="81"/>
                  </a:lnTo>
                  <a:lnTo>
                    <a:pt x="202" y="61"/>
                  </a:lnTo>
                  <a:lnTo>
                    <a:pt x="142" y="61"/>
                  </a:lnTo>
                  <a:lnTo>
                    <a:pt x="81" y="81"/>
                  </a:lnTo>
                  <a:lnTo>
                    <a:pt x="21" y="122"/>
                  </a:lnTo>
                  <a:lnTo>
                    <a:pt x="0" y="182"/>
                  </a:lnTo>
                  <a:lnTo>
                    <a:pt x="0" y="243"/>
                  </a:lnTo>
                  <a:lnTo>
                    <a:pt x="202" y="1372"/>
                  </a:lnTo>
                  <a:lnTo>
                    <a:pt x="222" y="1432"/>
                  </a:lnTo>
                  <a:lnTo>
                    <a:pt x="242" y="1472"/>
                  </a:lnTo>
                  <a:lnTo>
                    <a:pt x="303" y="1513"/>
                  </a:lnTo>
                  <a:lnTo>
                    <a:pt x="363" y="1513"/>
                  </a:lnTo>
                  <a:lnTo>
                    <a:pt x="3206" y="1432"/>
                  </a:lnTo>
                  <a:lnTo>
                    <a:pt x="6290" y="1331"/>
                  </a:lnTo>
                  <a:lnTo>
                    <a:pt x="10141" y="1190"/>
                  </a:lnTo>
                  <a:lnTo>
                    <a:pt x="14516" y="1029"/>
                  </a:lnTo>
                  <a:lnTo>
                    <a:pt x="19173" y="827"/>
                  </a:lnTo>
                  <a:lnTo>
                    <a:pt x="23830" y="585"/>
                  </a:lnTo>
                  <a:lnTo>
                    <a:pt x="26088" y="464"/>
                  </a:lnTo>
                  <a:lnTo>
                    <a:pt x="28245" y="323"/>
                  </a:lnTo>
                  <a:lnTo>
                    <a:pt x="28306" y="303"/>
                  </a:lnTo>
                  <a:lnTo>
                    <a:pt x="28366" y="263"/>
                  </a:lnTo>
                  <a:lnTo>
                    <a:pt x="28386" y="202"/>
                  </a:lnTo>
                  <a:lnTo>
                    <a:pt x="28407" y="142"/>
                  </a:lnTo>
                  <a:lnTo>
                    <a:pt x="28386" y="81"/>
                  </a:lnTo>
                  <a:lnTo>
                    <a:pt x="28346" y="41"/>
                  </a:lnTo>
                  <a:lnTo>
                    <a:pt x="2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928675" y="2490050"/>
              <a:ext cx="475325" cy="53975"/>
            </a:xfrm>
            <a:custGeom>
              <a:avLst/>
              <a:gdLst/>
              <a:ahLst/>
              <a:cxnLst/>
              <a:rect l="l" t="t" r="r" b="b"/>
              <a:pathLst>
                <a:path w="19013" h="2159" extrusionOk="0">
                  <a:moveTo>
                    <a:pt x="18790" y="1"/>
                  </a:moveTo>
                  <a:lnTo>
                    <a:pt x="182" y="1755"/>
                  </a:lnTo>
                  <a:lnTo>
                    <a:pt x="122" y="1775"/>
                  </a:lnTo>
                  <a:lnTo>
                    <a:pt x="61" y="1815"/>
                  </a:lnTo>
                  <a:lnTo>
                    <a:pt x="21" y="1896"/>
                  </a:lnTo>
                  <a:lnTo>
                    <a:pt x="1" y="1977"/>
                  </a:lnTo>
                  <a:lnTo>
                    <a:pt x="21" y="2037"/>
                  </a:lnTo>
                  <a:lnTo>
                    <a:pt x="81" y="2098"/>
                  </a:lnTo>
                  <a:lnTo>
                    <a:pt x="142" y="2138"/>
                  </a:lnTo>
                  <a:lnTo>
                    <a:pt x="202" y="2158"/>
                  </a:lnTo>
                  <a:lnTo>
                    <a:pt x="223" y="2158"/>
                  </a:lnTo>
                  <a:lnTo>
                    <a:pt x="18831" y="424"/>
                  </a:lnTo>
                  <a:lnTo>
                    <a:pt x="18911" y="384"/>
                  </a:lnTo>
                  <a:lnTo>
                    <a:pt x="18972" y="344"/>
                  </a:lnTo>
                  <a:lnTo>
                    <a:pt x="19012" y="283"/>
                  </a:lnTo>
                  <a:lnTo>
                    <a:pt x="19012" y="182"/>
                  </a:lnTo>
                  <a:lnTo>
                    <a:pt x="18992" y="122"/>
                  </a:lnTo>
                  <a:lnTo>
                    <a:pt x="18931" y="61"/>
                  </a:lnTo>
                  <a:lnTo>
                    <a:pt x="18871" y="21"/>
                  </a:lnTo>
                  <a:lnTo>
                    <a:pt x="187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372225" y="2038975"/>
              <a:ext cx="30250" cy="50425"/>
            </a:xfrm>
            <a:custGeom>
              <a:avLst/>
              <a:gdLst/>
              <a:ahLst/>
              <a:cxnLst/>
              <a:rect l="l" t="t" r="r" b="b"/>
              <a:pathLst>
                <a:path w="1210" h="2017" extrusionOk="0">
                  <a:moveTo>
                    <a:pt x="948" y="0"/>
                  </a:moveTo>
                  <a:lnTo>
                    <a:pt x="867" y="40"/>
                  </a:lnTo>
                  <a:lnTo>
                    <a:pt x="827" y="101"/>
                  </a:lnTo>
                  <a:lnTo>
                    <a:pt x="20" y="1714"/>
                  </a:lnTo>
                  <a:lnTo>
                    <a:pt x="0" y="1794"/>
                  </a:lnTo>
                  <a:lnTo>
                    <a:pt x="0" y="1875"/>
                  </a:lnTo>
                  <a:lnTo>
                    <a:pt x="40" y="1936"/>
                  </a:lnTo>
                  <a:lnTo>
                    <a:pt x="121" y="1996"/>
                  </a:lnTo>
                  <a:lnTo>
                    <a:pt x="202" y="2016"/>
                  </a:lnTo>
                  <a:lnTo>
                    <a:pt x="262" y="1996"/>
                  </a:lnTo>
                  <a:lnTo>
                    <a:pt x="302" y="1976"/>
                  </a:lnTo>
                  <a:lnTo>
                    <a:pt x="363" y="1936"/>
                  </a:lnTo>
                  <a:lnTo>
                    <a:pt x="383" y="1895"/>
                  </a:lnTo>
                  <a:lnTo>
                    <a:pt x="1189" y="302"/>
                  </a:lnTo>
                  <a:lnTo>
                    <a:pt x="1210" y="222"/>
                  </a:lnTo>
                  <a:lnTo>
                    <a:pt x="1210" y="141"/>
                  </a:lnTo>
                  <a:lnTo>
                    <a:pt x="1169" y="61"/>
                  </a:lnTo>
                  <a:lnTo>
                    <a:pt x="1109" y="2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4410525" y="1862550"/>
              <a:ext cx="81175" cy="150725"/>
            </a:xfrm>
            <a:custGeom>
              <a:avLst/>
              <a:gdLst/>
              <a:ahLst/>
              <a:cxnLst/>
              <a:rect l="l" t="t" r="r" b="b"/>
              <a:pathLst>
                <a:path w="3247" h="6029" extrusionOk="0">
                  <a:moveTo>
                    <a:pt x="2964" y="1"/>
                  </a:moveTo>
                  <a:lnTo>
                    <a:pt x="2903" y="41"/>
                  </a:lnTo>
                  <a:lnTo>
                    <a:pt x="2843" y="102"/>
                  </a:lnTo>
                  <a:lnTo>
                    <a:pt x="20" y="5747"/>
                  </a:lnTo>
                  <a:lnTo>
                    <a:pt x="0" y="5827"/>
                  </a:lnTo>
                  <a:lnTo>
                    <a:pt x="0" y="5888"/>
                  </a:lnTo>
                  <a:lnTo>
                    <a:pt x="41" y="5968"/>
                  </a:lnTo>
                  <a:lnTo>
                    <a:pt x="101" y="6009"/>
                  </a:lnTo>
                  <a:lnTo>
                    <a:pt x="202" y="6029"/>
                  </a:lnTo>
                  <a:lnTo>
                    <a:pt x="262" y="6029"/>
                  </a:lnTo>
                  <a:lnTo>
                    <a:pt x="303" y="6009"/>
                  </a:lnTo>
                  <a:lnTo>
                    <a:pt x="343" y="5968"/>
                  </a:lnTo>
                  <a:lnTo>
                    <a:pt x="383" y="5928"/>
                  </a:lnTo>
                  <a:lnTo>
                    <a:pt x="3206" y="283"/>
                  </a:lnTo>
                  <a:lnTo>
                    <a:pt x="3246" y="223"/>
                  </a:lnTo>
                  <a:lnTo>
                    <a:pt x="3226" y="142"/>
                  </a:lnTo>
                  <a:lnTo>
                    <a:pt x="3186" y="61"/>
                  </a:lnTo>
                  <a:lnTo>
                    <a:pt x="3125" y="21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886350" y="1456325"/>
              <a:ext cx="434475" cy="517650"/>
            </a:xfrm>
            <a:custGeom>
              <a:avLst/>
              <a:gdLst/>
              <a:ahLst/>
              <a:cxnLst/>
              <a:rect l="l" t="t" r="r" b="b"/>
              <a:pathLst>
                <a:path w="17379" h="20706" extrusionOk="0">
                  <a:moveTo>
                    <a:pt x="9879" y="0"/>
                  </a:moveTo>
                  <a:lnTo>
                    <a:pt x="9738" y="41"/>
                  </a:lnTo>
                  <a:lnTo>
                    <a:pt x="9516" y="121"/>
                  </a:lnTo>
                  <a:lnTo>
                    <a:pt x="8871" y="404"/>
                  </a:lnTo>
                  <a:lnTo>
                    <a:pt x="8024" y="827"/>
                  </a:lnTo>
                  <a:lnTo>
                    <a:pt x="7097" y="1311"/>
                  </a:lnTo>
                  <a:lnTo>
                    <a:pt x="6169" y="1815"/>
                  </a:lnTo>
                  <a:lnTo>
                    <a:pt x="5363" y="2278"/>
                  </a:lnTo>
                  <a:lnTo>
                    <a:pt x="4738" y="2662"/>
                  </a:lnTo>
                  <a:lnTo>
                    <a:pt x="4536" y="2803"/>
                  </a:lnTo>
                  <a:lnTo>
                    <a:pt x="4415" y="2883"/>
                  </a:lnTo>
                  <a:lnTo>
                    <a:pt x="4355" y="2964"/>
                  </a:lnTo>
                  <a:lnTo>
                    <a:pt x="4294" y="3085"/>
                  </a:lnTo>
                  <a:lnTo>
                    <a:pt x="4113" y="3488"/>
                  </a:lnTo>
                  <a:lnTo>
                    <a:pt x="3569" y="4839"/>
                  </a:lnTo>
                  <a:lnTo>
                    <a:pt x="2843" y="6653"/>
                  </a:lnTo>
                  <a:lnTo>
                    <a:pt x="2057" y="8730"/>
                  </a:lnTo>
                  <a:lnTo>
                    <a:pt x="625" y="12560"/>
                  </a:lnTo>
                  <a:lnTo>
                    <a:pt x="0" y="14274"/>
                  </a:lnTo>
                  <a:lnTo>
                    <a:pt x="7500" y="20705"/>
                  </a:lnTo>
                  <a:lnTo>
                    <a:pt x="14153" y="13931"/>
                  </a:lnTo>
                  <a:lnTo>
                    <a:pt x="14234" y="13952"/>
                  </a:lnTo>
                  <a:lnTo>
                    <a:pt x="14334" y="13931"/>
                  </a:lnTo>
                  <a:lnTo>
                    <a:pt x="14455" y="13891"/>
                  </a:lnTo>
                  <a:lnTo>
                    <a:pt x="14556" y="13851"/>
                  </a:lnTo>
                  <a:lnTo>
                    <a:pt x="14677" y="13770"/>
                  </a:lnTo>
                  <a:lnTo>
                    <a:pt x="14798" y="13669"/>
                  </a:lnTo>
                  <a:lnTo>
                    <a:pt x="15060" y="13427"/>
                  </a:lnTo>
                  <a:lnTo>
                    <a:pt x="15322" y="13105"/>
                  </a:lnTo>
                  <a:lnTo>
                    <a:pt x="15605" y="12742"/>
                  </a:lnTo>
                  <a:lnTo>
                    <a:pt x="15887" y="12339"/>
                  </a:lnTo>
                  <a:lnTo>
                    <a:pt x="16149" y="11915"/>
                  </a:lnTo>
                  <a:lnTo>
                    <a:pt x="16391" y="11452"/>
                  </a:lnTo>
                  <a:lnTo>
                    <a:pt x="16633" y="11008"/>
                  </a:lnTo>
                  <a:lnTo>
                    <a:pt x="16854" y="10544"/>
                  </a:lnTo>
                  <a:lnTo>
                    <a:pt x="17036" y="10101"/>
                  </a:lnTo>
                  <a:lnTo>
                    <a:pt x="17197" y="9677"/>
                  </a:lnTo>
                  <a:lnTo>
                    <a:pt x="17298" y="9294"/>
                  </a:lnTo>
                  <a:lnTo>
                    <a:pt x="17379" y="8952"/>
                  </a:lnTo>
                  <a:lnTo>
                    <a:pt x="17379" y="8790"/>
                  </a:lnTo>
                  <a:lnTo>
                    <a:pt x="17379" y="8669"/>
                  </a:lnTo>
                  <a:lnTo>
                    <a:pt x="17358" y="8407"/>
                  </a:lnTo>
                  <a:lnTo>
                    <a:pt x="17318" y="8186"/>
                  </a:lnTo>
                  <a:lnTo>
                    <a:pt x="17258" y="7964"/>
                  </a:lnTo>
                  <a:lnTo>
                    <a:pt x="17197" y="7742"/>
                  </a:lnTo>
                  <a:lnTo>
                    <a:pt x="17117" y="7561"/>
                  </a:lnTo>
                  <a:lnTo>
                    <a:pt x="17016" y="7379"/>
                  </a:lnTo>
                  <a:lnTo>
                    <a:pt x="16834" y="7057"/>
                  </a:lnTo>
                  <a:lnTo>
                    <a:pt x="16633" y="6815"/>
                  </a:lnTo>
                  <a:lnTo>
                    <a:pt x="16471" y="6613"/>
                  </a:lnTo>
                  <a:lnTo>
                    <a:pt x="16310" y="6472"/>
                  </a:lnTo>
                  <a:lnTo>
                    <a:pt x="16250" y="6170"/>
                  </a:lnTo>
                  <a:lnTo>
                    <a:pt x="16149" y="5887"/>
                  </a:lnTo>
                  <a:lnTo>
                    <a:pt x="16008" y="5645"/>
                  </a:lnTo>
                  <a:lnTo>
                    <a:pt x="15867" y="5444"/>
                  </a:lnTo>
                  <a:lnTo>
                    <a:pt x="15705" y="5242"/>
                  </a:lnTo>
                  <a:lnTo>
                    <a:pt x="15504" y="5081"/>
                  </a:lnTo>
                  <a:lnTo>
                    <a:pt x="15322" y="4960"/>
                  </a:lnTo>
                  <a:lnTo>
                    <a:pt x="15141" y="4839"/>
                  </a:lnTo>
                  <a:lnTo>
                    <a:pt x="14939" y="4738"/>
                  </a:lnTo>
                  <a:lnTo>
                    <a:pt x="14758" y="4657"/>
                  </a:lnTo>
                  <a:lnTo>
                    <a:pt x="14435" y="4557"/>
                  </a:lnTo>
                  <a:lnTo>
                    <a:pt x="14213" y="4516"/>
                  </a:lnTo>
                  <a:lnTo>
                    <a:pt x="14133" y="4496"/>
                  </a:lnTo>
                  <a:lnTo>
                    <a:pt x="14052" y="4254"/>
                  </a:lnTo>
                  <a:lnTo>
                    <a:pt x="13951" y="4053"/>
                  </a:lnTo>
                  <a:lnTo>
                    <a:pt x="13830" y="3851"/>
                  </a:lnTo>
                  <a:lnTo>
                    <a:pt x="13689" y="3690"/>
                  </a:lnTo>
                  <a:lnTo>
                    <a:pt x="13528" y="3549"/>
                  </a:lnTo>
                  <a:lnTo>
                    <a:pt x="13367" y="3428"/>
                  </a:lnTo>
                  <a:lnTo>
                    <a:pt x="13205" y="3307"/>
                  </a:lnTo>
                  <a:lnTo>
                    <a:pt x="13044" y="3226"/>
                  </a:lnTo>
                  <a:lnTo>
                    <a:pt x="12742" y="3085"/>
                  </a:lnTo>
                  <a:lnTo>
                    <a:pt x="12480" y="3004"/>
                  </a:lnTo>
                  <a:lnTo>
                    <a:pt x="12238" y="2944"/>
                  </a:lnTo>
                  <a:lnTo>
                    <a:pt x="11935" y="2500"/>
                  </a:lnTo>
                  <a:lnTo>
                    <a:pt x="11633" y="2016"/>
                  </a:lnTo>
                  <a:lnTo>
                    <a:pt x="11250" y="1472"/>
                  </a:lnTo>
                  <a:lnTo>
                    <a:pt x="10847" y="948"/>
                  </a:lnTo>
                  <a:lnTo>
                    <a:pt x="10464" y="464"/>
                  </a:lnTo>
                  <a:lnTo>
                    <a:pt x="10282" y="283"/>
                  </a:lnTo>
                  <a:lnTo>
                    <a:pt x="10121" y="141"/>
                  </a:lnTo>
                  <a:lnTo>
                    <a:pt x="10000" y="41"/>
                  </a:lnTo>
                  <a:lnTo>
                    <a:pt x="9939" y="21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881300" y="1451275"/>
              <a:ext cx="445075" cy="527725"/>
            </a:xfrm>
            <a:custGeom>
              <a:avLst/>
              <a:gdLst/>
              <a:ahLst/>
              <a:cxnLst/>
              <a:rect l="l" t="t" r="r" b="b"/>
              <a:pathLst>
                <a:path w="17803" h="21109" extrusionOk="0">
                  <a:moveTo>
                    <a:pt x="10081" y="424"/>
                  </a:moveTo>
                  <a:lnTo>
                    <a:pt x="10141" y="444"/>
                  </a:lnTo>
                  <a:lnTo>
                    <a:pt x="10222" y="505"/>
                  </a:lnTo>
                  <a:lnTo>
                    <a:pt x="10424" y="706"/>
                  </a:lnTo>
                  <a:lnTo>
                    <a:pt x="10666" y="1009"/>
                  </a:lnTo>
                  <a:lnTo>
                    <a:pt x="10968" y="1372"/>
                  </a:lnTo>
                  <a:lnTo>
                    <a:pt x="11291" y="1795"/>
                  </a:lnTo>
                  <a:lnTo>
                    <a:pt x="11613" y="2279"/>
                  </a:lnTo>
                  <a:lnTo>
                    <a:pt x="12258" y="3267"/>
                  </a:lnTo>
                  <a:lnTo>
                    <a:pt x="12319" y="3327"/>
                  </a:lnTo>
                  <a:lnTo>
                    <a:pt x="12420" y="3347"/>
                  </a:lnTo>
                  <a:lnTo>
                    <a:pt x="12661" y="3408"/>
                  </a:lnTo>
                  <a:lnTo>
                    <a:pt x="12903" y="3489"/>
                  </a:lnTo>
                  <a:lnTo>
                    <a:pt x="13166" y="3609"/>
                  </a:lnTo>
                  <a:lnTo>
                    <a:pt x="13327" y="3690"/>
                  </a:lnTo>
                  <a:lnTo>
                    <a:pt x="13468" y="3791"/>
                  </a:lnTo>
                  <a:lnTo>
                    <a:pt x="13609" y="3912"/>
                  </a:lnTo>
                  <a:lnTo>
                    <a:pt x="13750" y="4033"/>
                  </a:lnTo>
                  <a:lnTo>
                    <a:pt x="13871" y="4174"/>
                  </a:lnTo>
                  <a:lnTo>
                    <a:pt x="13972" y="4355"/>
                  </a:lnTo>
                  <a:lnTo>
                    <a:pt x="14073" y="4537"/>
                  </a:lnTo>
                  <a:lnTo>
                    <a:pt x="14133" y="4759"/>
                  </a:lnTo>
                  <a:lnTo>
                    <a:pt x="14174" y="4799"/>
                  </a:lnTo>
                  <a:lnTo>
                    <a:pt x="14214" y="4859"/>
                  </a:lnTo>
                  <a:lnTo>
                    <a:pt x="14254" y="4880"/>
                  </a:lnTo>
                  <a:lnTo>
                    <a:pt x="14315" y="4900"/>
                  </a:lnTo>
                  <a:lnTo>
                    <a:pt x="14415" y="4920"/>
                  </a:lnTo>
                  <a:lnTo>
                    <a:pt x="14617" y="4960"/>
                  </a:lnTo>
                  <a:lnTo>
                    <a:pt x="14919" y="5061"/>
                  </a:lnTo>
                  <a:lnTo>
                    <a:pt x="15081" y="5142"/>
                  </a:lnTo>
                  <a:lnTo>
                    <a:pt x="15262" y="5222"/>
                  </a:lnTo>
                  <a:lnTo>
                    <a:pt x="15423" y="5323"/>
                  </a:lnTo>
                  <a:lnTo>
                    <a:pt x="15605" y="5464"/>
                  </a:lnTo>
                  <a:lnTo>
                    <a:pt x="15766" y="5605"/>
                  </a:lnTo>
                  <a:lnTo>
                    <a:pt x="15907" y="5767"/>
                  </a:lnTo>
                  <a:lnTo>
                    <a:pt x="16048" y="5968"/>
                  </a:lnTo>
                  <a:lnTo>
                    <a:pt x="16149" y="6190"/>
                  </a:lnTo>
                  <a:lnTo>
                    <a:pt x="16250" y="6432"/>
                  </a:lnTo>
                  <a:lnTo>
                    <a:pt x="16311" y="6694"/>
                  </a:lnTo>
                  <a:lnTo>
                    <a:pt x="16331" y="6775"/>
                  </a:lnTo>
                  <a:lnTo>
                    <a:pt x="16371" y="6835"/>
                  </a:lnTo>
                  <a:lnTo>
                    <a:pt x="16532" y="6976"/>
                  </a:lnTo>
                  <a:lnTo>
                    <a:pt x="16694" y="7158"/>
                  </a:lnTo>
                  <a:lnTo>
                    <a:pt x="16855" y="7380"/>
                  </a:lnTo>
                  <a:lnTo>
                    <a:pt x="17036" y="7682"/>
                  </a:lnTo>
                  <a:lnTo>
                    <a:pt x="17137" y="7843"/>
                  </a:lnTo>
                  <a:lnTo>
                    <a:pt x="17198" y="8025"/>
                  </a:lnTo>
                  <a:lnTo>
                    <a:pt x="17278" y="8226"/>
                  </a:lnTo>
                  <a:lnTo>
                    <a:pt x="17319" y="8428"/>
                  </a:lnTo>
                  <a:lnTo>
                    <a:pt x="17359" y="8650"/>
                  </a:lnTo>
                  <a:lnTo>
                    <a:pt x="17379" y="8871"/>
                  </a:lnTo>
                  <a:lnTo>
                    <a:pt x="17379" y="9093"/>
                  </a:lnTo>
                  <a:lnTo>
                    <a:pt x="17319" y="9355"/>
                  </a:lnTo>
                  <a:lnTo>
                    <a:pt x="17258" y="9658"/>
                  </a:lnTo>
                  <a:lnTo>
                    <a:pt x="17137" y="9980"/>
                  </a:lnTo>
                  <a:lnTo>
                    <a:pt x="17016" y="10323"/>
                  </a:lnTo>
                  <a:lnTo>
                    <a:pt x="16855" y="10686"/>
                  </a:lnTo>
                  <a:lnTo>
                    <a:pt x="16694" y="11049"/>
                  </a:lnTo>
                  <a:lnTo>
                    <a:pt x="16492" y="11432"/>
                  </a:lnTo>
                  <a:lnTo>
                    <a:pt x="16290" y="11795"/>
                  </a:lnTo>
                  <a:lnTo>
                    <a:pt x="16089" y="12158"/>
                  </a:lnTo>
                  <a:lnTo>
                    <a:pt x="15867" y="12500"/>
                  </a:lnTo>
                  <a:lnTo>
                    <a:pt x="15645" y="12823"/>
                  </a:lnTo>
                  <a:lnTo>
                    <a:pt x="15423" y="13105"/>
                  </a:lnTo>
                  <a:lnTo>
                    <a:pt x="15202" y="13367"/>
                  </a:lnTo>
                  <a:lnTo>
                    <a:pt x="15000" y="13589"/>
                  </a:lnTo>
                  <a:lnTo>
                    <a:pt x="14798" y="13770"/>
                  </a:lnTo>
                  <a:lnTo>
                    <a:pt x="14678" y="13851"/>
                  </a:lnTo>
                  <a:lnTo>
                    <a:pt x="14577" y="13912"/>
                  </a:lnTo>
                  <a:lnTo>
                    <a:pt x="14476" y="13932"/>
                  </a:lnTo>
                  <a:lnTo>
                    <a:pt x="14294" y="13932"/>
                  </a:lnTo>
                  <a:lnTo>
                    <a:pt x="14254" y="13952"/>
                  </a:lnTo>
                  <a:lnTo>
                    <a:pt x="14214" y="13992"/>
                  </a:lnTo>
                  <a:lnTo>
                    <a:pt x="7682" y="20625"/>
                  </a:lnTo>
                  <a:lnTo>
                    <a:pt x="444" y="14416"/>
                  </a:lnTo>
                  <a:lnTo>
                    <a:pt x="1735" y="10887"/>
                  </a:lnTo>
                  <a:lnTo>
                    <a:pt x="3085" y="7339"/>
                  </a:lnTo>
                  <a:lnTo>
                    <a:pt x="3670" y="5807"/>
                  </a:lnTo>
                  <a:lnTo>
                    <a:pt x="4174" y="4537"/>
                  </a:lnTo>
                  <a:lnTo>
                    <a:pt x="4557" y="3650"/>
                  </a:lnTo>
                  <a:lnTo>
                    <a:pt x="4678" y="3388"/>
                  </a:lnTo>
                  <a:lnTo>
                    <a:pt x="4759" y="3247"/>
                  </a:lnTo>
                  <a:lnTo>
                    <a:pt x="4880" y="3146"/>
                  </a:lnTo>
                  <a:lnTo>
                    <a:pt x="5061" y="3025"/>
                  </a:lnTo>
                  <a:lnTo>
                    <a:pt x="5666" y="2662"/>
                  </a:lnTo>
                  <a:lnTo>
                    <a:pt x="6472" y="2198"/>
                  </a:lnTo>
                  <a:lnTo>
                    <a:pt x="7379" y="1714"/>
                  </a:lnTo>
                  <a:lnTo>
                    <a:pt x="8287" y="1231"/>
                  </a:lnTo>
                  <a:lnTo>
                    <a:pt x="9093" y="827"/>
                  </a:lnTo>
                  <a:lnTo>
                    <a:pt x="9718" y="525"/>
                  </a:lnTo>
                  <a:lnTo>
                    <a:pt x="9940" y="444"/>
                  </a:lnTo>
                  <a:lnTo>
                    <a:pt x="10081" y="424"/>
                  </a:lnTo>
                  <a:close/>
                  <a:moveTo>
                    <a:pt x="10081" y="1"/>
                  </a:moveTo>
                  <a:lnTo>
                    <a:pt x="9920" y="41"/>
                  </a:lnTo>
                  <a:lnTo>
                    <a:pt x="9678" y="122"/>
                  </a:lnTo>
                  <a:lnTo>
                    <a:pt x="9375" y="243"/>
                  </a:lnTo>
                  <a:lnTo>
                    <a:pt x="8992" y="424"/>
                  </a:lnTo>
                  <a:lnTo>
                    <a:pt x="8125" y="847"/>
                  </a:lnTo>
                  <a:lnTo>
                    <a:pt x="7178" y="1351"/>
                  </a:lnTo>
                  <a:lnTo>
                    <a:pt x="6230" y="1876"/>
                  </a:lnTo>
                  <a:lnTo>
                    <a:pt x="5404" y="2339"/>
                  </a:lnTo>
                  <a:lnTo>
                    <a:pt x="4779" y="2722"/>
                  </a:lnTo>
                  <a:lnTo>
                    <a:pt x="4577" y="2864"/>
                  </a:lnTo>
                  <a:lnTo>
                    <a:pt x="4476" y="2944"/>
                  </a:lnTo>
                  <a:lnTo>
                    <a:pt x="4355" y="3105"/>
                  </a:lnTo>
                  <a:lnTo>
                    <a:pt x="4194" y="3448"/>
                  </a:lnTo>
                  <a:lnTo>
                    <a:pt x="3751" y="4537"/>
                  </a:lnTo>
                  <a:lnTo>
                    <a:pt x="3146" y="6049"/>
                  </a:lnTo>
                  <a:lnTo>
                    <a:pt x="2440" y="7843"/>
                  </a:lnTo>
                  <a:lnTo>
                    <a:pt x="1049" y="11573"/>
                  </a:lnTo>
                  <a:lnTo>
                    <a:pt x="1" y="14416"/>
                  </a:lnTo>
                  <a:lnTo>
                    <a:pt x="1" y="14476"/>
                  </a:lnTo>
                  <a:lnTo>
                    <a:pt x="1" y="14537"/>
                  </a:lnTo>
                  <a:lnTo>
                    <a:pt x="21" y="14597"/>
                  </a:lnTo>
                  <a:lnTo>
                    <a:pt x="61" y="14637"/>
                  </a:lnTo>
                  <a:lnTo>
                    <a:pt x="7561" y="21048"/>
                  </a:lnTo>
                  <a:lnTo>
                    <a:pt x="7621" y="21089"/>
                  </a:lnTo>
                  <a:lnTo>
                    <a:pt x="7702" y="21109"/>
                  </a:lnTo>
                  <a:lnTo>
                    <a:pt x="7783" y="21089"/>
                  </a:lnTo>
                  <a:lnTo>
                    <a:pt x="7843" y="21048"/>
                  </a:lnTo>
                  <a:lnTo>
                    <a:pt x="14415" y="14355"/>
                  </a:lnTo>
                  <a:lnTo>
                    <a:pt x="14577" y="14335"/>
                  </a:lnTo>
                  <a:lnTo>
                    <a:pt x="14718" y="14295"/>
                  </a:lnTo>
                  <a:lnTo>
                    <a:pt x="14879" y="14214"/>
                  </a:lnTo>
                  <a:lnTo>
                    <a:pt x="15061" y="14093"/>
                  </a:lnTo>
                  <a:lnTo>
                    <a:pt x="15262" y="13912"/>
                  </a:lnTo>
                  <a:lnTo>
                    <a:pt x="15504" y="13670"/>
                  </a:lnTo>
                  <a:lnTo>
                    <a:pt x="15726" y="13387"/>
                  </a:lnTo>
                  <a:lnTo>
                    <a:pt x="15968" y="13085"/>
                  </a:lnTo>
                  <a:lnTo>
                    <a:pt x="16190" y="12742"/>
                  </a:lnTo>
                  <a:lnTo>
                    <a:pt x="16431" y="12379"/>
                  </a:lnTo>
                  <a:lnTo>
                    <a:pt x="16653" y="11996"/>
                  </a:lnTo>
                  <a:lnTo>
                    <a:pt x="16875" y="11593"/>
                  </a:lnTo>
                  <a:lnTo>
                    <a:pt x="17056" y="11190"/>
                  </a:lnTo>
                  <a:lnTo>
                    <a:pt x="17238" y="10807"/>
                  </a:lnTo>
                  <a:lnTo>
                    <a:pt x="17399" y="10424"/>
                  </a:lnTo>
                  <a:lnTo>
                    <a:pt x="17540" y="10061"/>
                  </a:lnTo>
                  <a:lnTo>
                    <a:pt x="17661" y="9698"/>
                  </a:lnTo>
                  <a:lnTo>
                    <a:pt x="17742" y="9375"/>
                  </a:lnTo>
                  <a:lnTo>
                    <a:pt x="17782" y="9093"/>
                  </a:lnTo>
                  <a:lnTo>
                    <a:pt x="17802" y="8851"/>
                  </a:lnTo>
                  <a:lnTo>
                    <a:pt x="17782" y="8630"/>
                  </a:lnTo>
                  <a:lnTo>
                    <a:pt x="17742" y="8408"/>
                  </a:lnTo>
                  <a:lnTo>
                    <a:pt x="17702" y="8206"/>
                  </a:lnTo>
                  <a:lnTo>
                    <a:pt x="17641" y="8005"/>
                  </a:lnTo>
                  <a:lnTo>
                    <a:pt x="17560" y="7803"/>
                  </a:lnTo>
                  <a:lnTo>
                    <a:pt x="17480" y="7642"/>
                  </a:lnTo>
                  <a:lnTo>
                    <a:pt x="17319" y="7319"/>
                  </a:lnTo>
                  <a:lnTo>
                    <a:pt x="17137" y="7057"/>
                  </a:lnTo>
                  <a:lnTo>
                    <a:pt x="16956" y="6835"/>
                  </a:lnTo>
                  <a:lnTo>
                    <a:pt x="16815" y="6674"/>
                  </a:lnTo>
                  <a:lnTo>
                    <a:pt x="16694" y="6573"/>
                  </a:lnTo>
                  <a:lnTo>
                    <a:pt x="16633" y="6291"/>
                  </a:lnTo>
                  <a:lnTo>
                    <a:pt x="16552" y="6049"/>
                  </a:lnTo>
                  <a:lnTo>
                    <a:pt x="16431" y="5827"/>
                  </a:lnTo>
                  <a:lnTo>
                    <a:pt x="16311" y="5626"/>
                  </a:lnTo>
                  <a:lnTo>
                    <a:pt x="16169" y="5444"/>
                  </a:lnTo>
                  <a:lnTo>
                    <a:pt x="16008" y="5283"/>
                  </a:lnTo>
                  <a:lnTo>
                    <a:pt x="15847" y="5142"/>
                  </a:lnTo>
                  <a:lnTo>
                    <a:pt x="15665" y="5001"/>
                  </a:lnTo>
                  <a:lnTo>
                    <a:pt x="15504" y="4900"/>
                  </a:lnTo>
                  <a:lnTo>
                    <a:pt x="15323" y="4799"/>
                  </a:lnTo>
                  <a:lnTo>
                    <a:pt x="15000" y="4658"/>
                  </a:lnTo>
                  <a:lnTo>
                    <a:pt x="14718" y="4577"/>
                  </a:lnTo>
                  <a:lnTo>
                    <a:pt x="14496" y="4517"/>
                  </a:lnTo>
                  <a:lnTo>
                    <a:pt x="14415" y="4315"/>
                  </a:lnTo>
                  <a:lnTo>
                    <a:pt x="14315" y="4114"/>
                  </a:lnTo>
                  <a:lnTo>
                    <a:pt x="14214" y="3952"/>
                  </a:lnTo>
                  <a:lnTo>
                    <a:pt x="14073" y="3791"/>
                  </a:lnTo>
                  <a:lnTo>
                    <a:pt x="13952" y="3650"/>
                  </a:lnTo>
                  <a:lnTo>
                    <a:pt x="13811" y="3529"/>
                  </a:lnTo>
                  <a:lnTo>
                    <a:pt x="13670" y="3428"/>
                  </a:lnTo>
                  <a:lnTo>
                    <a:pt x="13508" y="3327"/>
                  </a:lnTo>
                  <a:lnTo>
                    <a:pt x="13226" y="3186"/>
                  </a:lnTo>
                  <a:lnTo>
                    <a:pt x="12964" y="3065"/>
                  </a:lnTo>
                  <a:lnTo>
                    <a:pt x="12742" y="3005"/>
                  </a:lnTo>
                  <a:lnTo>
                    <a:pt x="12561" y="2964"/>
                  </a:lnTo>
                  <a:lnTo>
                    <a:pt x="11936" y="2017"/>
                  </a:lnTo>
                  <a:lnTo>
                    <a:pt x="11593" y="1533"/>
                  </a:lnTo>
                  <a:lnTo>
                    <a:pt x="11250" y="1049"/>
                  </a:lnTo>
                  <a:lnTo>
                    <a:pt x="10908" y="646"/>
                  </a:lnTo>
                  <a:lnTo>
                    <a:pt x="10585" y="303"/>
                  </a:lnTo>
                  <a:lnTo>
                    <a:pt x="10444" y="182"/>
                  </a:lnTo>
                  <a:lnTo>
                    <a:pt x="10303" y="81"/>
                  </a:lnTo>
                  <a:lnTo>
                    <a:pt x="10182" y="21"/>
                  </a:lnTo>
                  <a:lnTo>
                    <a:pt x="10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4086450" y="1524875"/>
              <a:ext cx="110900" cy="33275"/>
            </a:xfrm>
            <a:custGeom>
              <a:avLst/>
              <a:gdLst/>
              <a:ahLst/>
              <a:cxnLst/>
              <a:rect l="l" t="t" r="r" b="b"/>
              <a:pathLst>
                <a:path w="4436" h="1331" extrusionOk="0">
                  <a:moveTo>
                    <a:pt x="4193" y="0"/>
                  </a:moveTo>
                  <a:lnTo>
                    <a:pt x="161" y="928"/>
                  </a:lnTo>
                  <a:lnTo>
                    <a:pt x="81" y="948"/>
                  </a:lnTo>
                  <a:lnTo>
                    <a:pt x="20" y="1008"/>
                  </a:lnTo>
                  <a:lnTo>
                    <a:pt x="0" y="1089"/>
                  </a:lnTo>
                  <a:lnTo>
                    <a:pt x="0" y="1170"/>
                  </a:lnTo>
                  <a:lnTo>
                    <a:pt x="20" y="1230"/>
                  </a:lnTo>
                  <a:lnTo>
                    <a:pt x="81" y="1290"/>
                  </a:lnTo>
                  <a:lnTo>
                    <a:pt x="121" y="1311"/>
                  </a:lnTo>
                  <a:lnTo>
                    <a:pt x="202" y="1331"/>
                  </a:lnTo>
                  <a:lnTo>
                    <a:pt x="242" y="1331"/>
                  </a:lnTo>
                  <a:lnTo>
                    <a:pt x="4274" y="403"/>
                  </a:lnTo>
                  <a:lnTo>
                    <a:pt x="4355" y="383"/>
                  </a:lnTo>
                  <a:lnTo>
                    <a:pt x="4415" y="323"/>
                  </a:lnTo>
                  <a:lnTo>
                    <a:pt x="4435" y="242"/>
                  </a:lnTo>
                  <a:lnTo>
                    <a:pt x="4435" y="161"/>
                  </a:lnTo>
                  <a:lnTo>
                    <a:pt x="4395" y="81"/>
                  </a:lnTo>
                  <a:lnTo>
                    <a:pt x="4335" y="41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117675" y="1514275"/>
              <a:ext cx="15150" cy="32800"/>
            </a:xfrm>
            <a:custGeom>
              <a:avLst/>
              <a:gdLst/>
              <a:ahLst/>
              <a:cxnLst/>
              <a:rect l="l" t="t" r="r" b="b"/>
              <a:pathLst>
                <a:path w="606" h="1312" extrusionOk="0">
                  <a:moveTo>
                    <a:pt x="324" y="1"/>
                  </a:moveTo>
                  <a:lnTo>
                    <a:pt x="263" y="41"/>
                  </a:lnTo>
                  <a:lnTo>
                    <a:pt x="203" y="102"/>
                  </a:lnTo>
                  <a:lnTo>
                    <a:pt x="203" y="182"/>
                  </a:lnTo>
                  <a:lnTo>
                    <a:pt x="182" y="384"/>
                  </a:lnTo>
                  <a:lnTo>
                    <a:pt x="142" y="626"/>
                  </a:lnTo>
                  <a:lnTo>
                    <a:pt x="82" y="848"/>
                  </a:lnTo>
                  <a:lnTo>
                    <a:pt x="21" y="1009"/>
                  </a:lnTo>
                  <a:lnTo>
                    <a:pt x="1" y="1089"/>
                  </a:lnTo>
                  <a:lnTo>
                    <a:pt x="21" y="1170"/>
                  </a:lnTo>
                  <a:lnTo>
                    <a:pt x="61" y="1231"/>
                  </a:lnTo>
                  <a:lnTo>
                    <a:pt x="122" y="1291"/>
                  </a:lnTo>
                  <a:lnTo>
                    <a:pt x="162" y="1311"/>
                  </a:lnTo>
                  <a:lnTo>
                    <a:pt x="263" y="1311"/>
                  </a:lnTo>
                  <a:lnTo>
                    <a:pt x="324" y="1271"/>
                  </a:lnTo>
                  <a:lnTo>
                    <a:pt x="364" y="1251"/>
                  </a:lnTo>
                  <a:lnTo>
                    <a:pt x="404" y="1190"/>
                  </a:lnTo>
                  <a:lnTo>
                    <a:pt x="445" y="1069"/>
                  </a:lnTo>
                  <a:lnTo>
                    <a:pt x="485" y="928"/>
                  </a:lnTo>
                  <a:lnTo>
                    <a:pt x="565" y="626"/>
                  </a:lnTo>
                  <a:lnTo>
                    <a:pt x="586" y="344"/>
                  </a:lnTo>
                  <a:lnTo>
                    <a:pt x="606" y="223"/>
                  </a:lnTo>
                  <a:lnTo>
                    <a:pt x="586" y="122"/>
                  </a:lnTo>
                  <a:lnTo>
                    <a:pt x="545" y="61"/>
                  </a:lnTo>
                  <a:lnTo>
                    <a:pt x="485" y="2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4214950" y="1613075"/>
              <a:ext cx="84200" cy="30250"/>
            </a:xfrm>
            <a:custGeom>
              <a:avLst/>
              <a:gdLst/>
              <a:ahLst/>
              <a:cxnLst/>
              <a:rect l="l" t="t" r="r" b="b"/>
              <a:pathLst>
                <a:path w="3368" h="1210" extrusionOk="0">
                  <a:moveTo>
                    <a:pt x="3106" y="0"/>
                  </a:moveTo>
                  <a:lnTo>
                    <a:pt x="162" y="807"/>
                  </a:lnTo>
                  <a:lnTo>
                    <a:pt x="82" y="847"/>
                  </a:lnTo>
                  <a:lnTo>
                    <a:pt x="41" y="908"/>
                  </a:lnTo>
                  <a:lnTo>
                    <a:pt x="1" y="988"/>
                  </a:lnTo>
                  <a:lnTo>
                    <a:pt x="21" y="1069"/>
                  </a:lnTo>
                  <a:lnTo>
                    <a:pt x="41" y="1129"/>
                  </a:lnTo>
                  <a:lnTo>
                    <a:pt x="82" y="1170"/>
                  </a:lnTo>
                  <a:lnTo>
                    <a:pt x="142" y="1210"/>
                  </a:lnTo>
                  <a:lnTo>
                    <a:pt x="263" y="1210"/>
                  </a:lnTo>
                  <a:lnTo>
                    <a:pt x="3206" y="404"/>
                  </a:lnTo>
                  <a:lnTo>
                    <a:pt x="3287" y="363"/>
                  </a:lnTo>
                  <a:lnTo>
                    <a:pt x="3348" y="303"/>
                  </a:lnTo>
                  <a:lnTo>
                    <a:pt x="3368" y="222"/>
                  </a:lnTo>
                  <a:lnTo>
                    <a:pt x="3368" y="141"/>
                  </a:lnTo>
                  <a:lnTo>
                    <a:pt x="3327" y="81"/>
                  </a:lnTo>
                  <a:lnTo>
                    <a:pt x="3267" y="20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153475" y="1563675"/>
              <a:ext cx="91750" cy="37825"/>
            </a:xfrm>
            <a:custGeom>
              <a:avLst/>
              <a:gdLst/>
              <a:ahLst/>
              <a:cxnLst/>
              <a:rect l="l" t="t" r="r" b="b"/>
              <a:pathLst>
                <a:path w="3670" h="1513" extrusionOk="0">
                  <a:moveTo>
                    <a:pt x="3387" y="1"/>
                  </a:moveTo>
                  <a:lnTo>
                    <a:pt x="141" y="1109"/>
                  </a:lnTo>
                  <a:lnTo>
                    <a:pt x="61" y="1150"/>
                  </a:lnTo>
                  <a:lnTo>
                    <a:pt x="21" y="1210"/>
                  </a:lnTo>
                  <a:lnTo>
                    <a:pt x="0" y="1291"/>
                  </a:lnTo>
                  <a:lnTo>
                    <a:pt x="0" y="1371"/>
                  </a:lnTo>
                  <a:lnTo>
                    <a:pt x="41" y="1432"/>
                  </a:lnTo>
                  <a:lnTo>
                    <a:pt x="81" y="1472"/>
                  </a:lnTo>
                  <a:lnTo>
                    <a:pt x="141" y="1492"/>
                  </a:lnTo>
                  <a:lnTo>
                    <a:pt x="202" y="1513"/>
                  </a:lnTo>
                  <a:lnTo>
                    <a:pt x="262" y="1492"/>
                  </a:lnTo>
                  <a:lnTo>
                    <a:pt x="3528" y="384"/>
                  </a:lnTo>
                  <a:lnTo>
                    <a:pt x="3589" y="343"/>
                  </a:lnTo>
                  <a:lnTo>
                    <a:pt x="3649" y="283"/>
                  </a:lnTo>
                  <a:lnTo>
                    <a:pt x="3670" y="202"/>
                  </a:lnTo>
                  <a:lnTo>
                    <a:pt x="3649" y="122"/>
                  </a:lnTo>
                  <a:lnTo>
                    <a:pt x="3609" y="61"/>
                  </a:lnTo>
                  <a:lnTo>
                    <a:pt x="3549" y="21"/>
                  </a:lnTo>
                  <a:lnTo>
                    <a:pt x="3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4235125" y="1702275"/>
              <a:ext cx="45875" cy="107375"/>
            </a:xfrm>
            <a:custGeom>
              <a:avLst/>
              <a:gdLst/>
              <a:ahLst/>
              <a:cxnLst/>
              <a:rect l="l" t="t" r="r" b="b"/>
              <a:pathLst>
                <a:path w="1835" h="4295" extrusionOk="0">
                  <a:moveTo>
                    <a:pt x="1613" y="1"/>
                  </a:moveTo>
                  <a:lnTo>
                    <a:pt x="1533" y="21"/>
                  </a:lnTo>
                  <a:lnTo>
                    <a:pt x="1472" y="81"/>
                  </a:lnTo>
                  <a:lnTo>
                    <a:pt x="1432" y="162"/>
                  </a:lnTo>
                  <a:lnTo>
                    <a:pt x="1371" y="424"/>
                  </a:lnTo>
                  <a:lnTo>
                    <a:pt x="1129" y="1170"/>
                  </a:lnTo>
                  <a:lnTo>
                    <a:pt x="928" y="1735"/>
                  </a:lnTo>
                  <a:lnTo>
                    <a:pt x="686" y="2380"/>
                  </a:lnTo>
                  <a:lnTo>
                    <a:pt x="383" y="3146"/>
                  </a:lnTo>
                  <a:lnTo>
                    <a:pt x="21" y="4013"/>
                  </a:lnTo>
                  <a:lnTo>
                    <a:pt x="0" y="4093"/>
                  </a:lnTo>
                  <a:lnTo>
                    <a:pt x="0" y="4154"/>
                  </a:lnTo>
                  <a:lnTo>
                    <a:pt x="41" y="4234"/>
                  </a:lnTo>
                  <a:lnTo>
                    <a:pt x="121" y="4275"/>
                  </a:lnTo>
                  <a:lnTo>
                    <a:pt x="202" y="4295"/>
                  </a:lnTo>
                  <a:lnTo>
                    <a:pt x="262" y="4295"/>
                  </a:lnTo>
                  <a:lnTo>
                    <a:pt x="303" y="4255"/>
                  </a:lnTo>
                  <a:lnTo>
                    <a:pt x="363" y="4214"/>
                  </a:lnTo>
                  <a:lnTo>
                    <a:pt x="383" y="4174"/>
                  </a:lnTo>
                  <a:lnTo>
                    <a:pt x="766" y="3307"/>
                  </a:lnTo>
                  <a:lnTo>
                    <a:pt x="1069" y="2521"/>
                  </a:lnTo>
                  <a:lnTo>
                    <a:pt x="1311" y="1876"/>
                  </a:lnTo>
                  <a:lnTo>
                    <a:pt x="1512" y="1311"/>
                  </a:lnTo>
                  <a:lnTo>
                    <a:pt x="1754" y="545"/>
                  </a:lnTo>
                  <a:lnTo>
                    <a:pt x="1835" y="263"/>
                  </a:lnTo>
                  <a:lnTo>
                    <a:pt x="1835" y="182"/>
                  </a:lnTo>
                  <a:lnTo>
                    <a:pt x="1815" y="102"/>
                  </a:lnTo>
                  <a:lnTo>
                    <a:pt x="1774" y="41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3851575" y="1790475"/>
              <a:ext cx="252525" cy="274725"/>
            </a:xfrm>
            <a:custGeom>
              <a:avLst/>
              <a:gdLst/>
              <a:ahLst/>
              <a:cxnLst/>
              <a:rect l="l" t="t" r="r" b="b"/>
              <a:pathLst>
                <a:path w="10101" h="10989" extrusionOk="0">
                  <a:moveTo>
                    <a:pt x="1129" y="1"/>
                  </a:moveTo>
                  <a:lnTo>
                    <a:pt x="0" y="4396"/>
                  </a:lnTo>
                  <a:lnTo>
                    <a:pt x="8306" y="10988"/>
                  </a:lnTo>
                  <a:lnTo>
                    <a:pt x="10101" y="699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3846525" y="1785450"/>
              <a:ext cx="262625" cy="284800"/>
            </a:xfrm>
            <a:custGeom>
              <a:avLst/>
              <a:gdLst/>
              <a:ahLst/>
              <a:cxnLst/>
              <a:rect l="l" t="t" r="r" b="b"/>
              <a:pathLst>
                <a:path w="10505" h="11392" extrusionOk="0">
                  <a:moveTo>
                    <a:pt x="1452" y="565"/>
                  </a:moveTo>
                  <a:lnTo>
                    <a:pt x="10061" y="7278"/>
                  </a:lnTo>
                  <a:lnTo>
                    <a:pt x="8428" y="10847"/>
                  </a:lnTo>
                  <a:lnTo>
                    <a:pt x="444" y="4516"/>
                  </a:lnTo>
                  <a:lnTo>
                    <a:pt x="1452" y="565"/>
                  </a:lnTo>
                  <a:close/>
                  <a:moveTo>
                    <a:pt x="1311" y="0"/>
                  </a:moveTo>
                  <a:lnTo>
                    <a:pt x="1251" y="20"/>
                  </a:lnTo>
                  <a:lnTo>
                    <a:pt x="1210" y="41"/>
                  </a:lnTo>
                  <a:lnTo>
                    <a:pt x="1170" y="81"/>
                  </a:lnTo>
                  <a:lnTo>
                    <a:pt x="1150" y="121"/>
                  </a:lnTo>
                  <a:lnTo>
                    <a:pt x="1130" y="162"/>
                  </a:lnTo>
                  <a:lnTo>
                    <a:pt x="1" y="4536"/>
                  </a:lnTo>
                  <a:lnTo>
                    <a:pt x="1" y="4597"/>
                  </a:lnTo>
                  <a:lnTo>
                    <a:pt x="1" y="4657"/>
                  </a:lnTo>
                  <a:lnTo>
                    <a:pt x="41" y="4698"/>
                  </a:lnTo>
                  <a:lnTo>
                    <a:pt x="81" y="4758"/>
                  </a:lnTo>
                  <a:lnTo>
                    <a:pt x="8367" y="11331"/>
                  </a:lnTo>
                  <a:lnTo>
                    <a:pt x="8428" y="11371"/>
                  </a:lnTo>
                  <a:lnTo>
                    <a:pt x="8508" y="11391"/>
                  </a:lnTo>
                  <a:lnTo>
                    <a:pt x="8549" y="11371"/>
                  </a:lnTo>
                  <a:lnTo>
                    <a:pt x="8629" y="11331"/>
                  </a:lnTo>
                  <a:lnTo>
                    <a:pt x="8690" y="11270"/>
                  </a:lnTo>
                  <a:lnTo>
                    <a:pt x="10504" y="7298"/>
                  </a:lnTo>
                  <a:lnTo>
                    <a:pt x="10504" y="7218"/>
                  </a:lnTo>
                  <a:lnTo>
                    <a:pt x="10504" y="7157"/>
                  </a:lnTo>
                  <a:lnTo>
                    <a:pt x="10484" y="7097"/>
                  </a:lnTo>
                  <a:lnTo>
                    <a:pt x="10444" y="7036"/>
                  </a:lnTo>
                  <a:lnTo>
                    <a:pt x="1452" y="41"/>
                  </a:lnTo>
                  <a:lnTo>
                    <a:pt x="1412" y="20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3228600" y="1815175"/>
              <a:ext cx="859376" cy="996475"/>
            </a:xfrm>
            <a:custGeom>
              <a:avLst/>
              <a:gdLst/>
              <a:ahLst/>
              <a:cxnLst/>
              <a:rect l="l" t="t" r="r" b="b"/>
              <a:pathLst>
                <a:path w="34375" h="39859" extrusionOk="0">
                  <a:moveTo>
                    <a:pt x="25262" y="1"/>
                  </a:moveTo>
                  <a:lnTo>
                    <a:pt x="15887" y="21593"/>
                  </a:lnTo>
                  <a:lnTo>
                    <a:pt x="13166" y="12218"/>
                  </a:lnTo>
                  <a:lnTo>
                    <a:pt x="10202" y="11674"/>
                  </a:lnTo>
                  <a:lnTo>
                    <a:pt x="122" y="2521"/>
                  </a:lnTo>
                  <a:lnTo>
                    <a:pt x="82" y="2763"/>
                  </a:lnTo>
                  <a:lnTo>
                    <a:pt x="41" y="3065"/>
                  </a:lnTo>
                  <a:lnTo>
                    <a:pt x="21" y="3388"/>
                  </a:lnTo>
                  <a:lnTo>
                    <a:pt x="1" y="3751"/>
                  </a:lnTo>
                  <a:lnTo>
                    <a:pt x="21" y="4557"/>
                  </a:lnTo>
                  <a:lnTo>
                    <a:pt x="61" y="5505"/>
                  </a:lnTo>
                  <a:lnTo>
                    <a:pt x="162" y="6553"/>
                  </a:lnTo>
                  <a:lnTo>
                    <a:pt x="283" y="7722"/>
                  </a:lnTo>
                  <a:lnTo>
                    <a:pt x="465" y="8972"/>
                  </a:lnTo>
                  <a:lnTo>
                    <a:pt x="666" y="10303"/>
                  </a:lnTo>
                  <a:lnTo>
                    <a:pt x="928" y="11714"/>
                  </a:lnTo>
                  <a:lnTo>
                    <a:pt x="1231" y="13186"/>
                  </a:lnTo>
                  <a:lnTo>
                    <a:pt x="1553" y="14698"/>
                  </a:lnTo>
                  <a:lnTo>
                    <a:pt x="1936" y="16270"/>
                  </a:lnTo>
                  <a:lnTo>
                    <a:pt x="2340" y="17843"/>
                  </a:lnTo>
                  <a:lnTo>
                    <a:pt x="2783" y="19456"/>
                  </a:lnTo>
                  <a:lnTo>
                    <a:pt x="3267" y="21089"/>
                  </a:lnTo>
                  <a:lnTo>
                    <a:pt x="3791" y="22702"/>
                  </a:lnTo>
                  <a:lnTo>
                    <a:pt x="4356" y="24294"/>
                  </a:lnTo>
                  <a:lnTo>
                    <a:pt x="4940" y="25887"/>
                  </a:lnTo>
                  <a:lnTo>
                    <a:pt x="5565" y="27439"/>
                  </a:lnTo>
                  <a:lnTo>
                    <a:pt x="5908" y="28185"/>
                  </a:lnTo>
                  <a:lnTo>
                    <a:pt x="6230" y="28931"/>
                  </a:lnTo>
                  <a:lnTo>
                    <a:pt x="6593" y="29677"/>
                  </a:lnTo>
                  <a:lnTo>
                    <a:pt x="6936" y="30383"/>
                  </a:lnTo>
                  <a:lnTo>
                    <a:pt x="7299" y="31088"/>
                  </a:lnTo>
                  <a:lnTo>
                    <a:pt x="7682" y="31774"/>
                  </a:lnTo>
                  <a:lnTo>
                    <a:pt x="8065" y="32439"/>
                  </a:lnTo>
                  <a:lnTo>
                    <a:pt x="8448" y="33105"/>
                  </a:lnTo>
                  <a:lnTo>
                    <a:pt x="8851" y="33730"/>
                  </a:lnTo>
                  <a:lnTo>
                    <a:pt x="9255" y="34314"/>
                  </a:lnTo>
                  <a:lnTo>
                    <a:pt x="9658" y="34899"/>
                  </a:lnTo>
                  <a:lnTo>
                    <a:pt x="10081" y="35463"/>
                  </a:lnTo>
                  <a:lnTo>
                    <a:pt x="10525" y="35988"/>
                  </a:lnTo>
                  <a:lnTo>
                    <a:pt x="10948" y="36492"/>
                  </a:lnTo>
                  <a:lnTo>
                    <a:pt x="11392" y="36955"/>
                  </a:lnTo>
                  <a:lnTo>
                    <a:pt x="11855" y="37399"/>
                  </a:lnTo>
                  <a:lnTo>
                    <a:pt x="12319" y="37802"/>
                  </a:lnTo>
                  <a:lnTo>
                    <a:pt x="12783" y="38185"/>
                  </a:lnTo>
                  <a:lnTo>
                    <a:pt x="13266" y="38528"/>
                  </a:lnTo>
                  <a:lnTo>
                    <a:pt x="13750" y="38830"/>
                  </a:lnTo>
                  <a:lnTo>
                    <a:pt x="14254" y="39092"/>
                  </a:lnTo>
                  <a:lnTo>
                    <a:pt x="14758" y="39314"/>
                  </a:lnTo>
                  <a:lnTo>
                    <a:pt x="15262" y="39516"/>
                  </a:lnTo>
                  <a:lnTo>
                    <a:pt x="15766" y="39657"/>
                  </a:lnTo>
                  <a:lnTo>
                    <a:pt x="16291" y="39758"/>
                  </a:lnTo>
                  <a:lnTo>
                    <a:pt x="16835" y="39838"/>
                  </a:lnTo>
                  <a:lnTo>
                    <a:pt x="17198" y="39858"/>
                  </a:lnTo>
                  <a:lnTo>
                    <a:pt x="17561" y="39838"/>
                  </a:lnTo>
                  <a:lnTo>
                    <a:pt x="17924" y="39778"/>
                  </a:lnTo>
                  <a:lnTo>
                    <a:pt x="18286" y="39657"/>
                  </a:lnTo>
                  <a:lnTo>
                    <a:pt x="18670" y="39516"/>
                  </a:lnTo>
                  <a:lnTo>
                    <a:pt x="19032" y="39314"/>
                  </a:lnTo>
                  <a:lnTo>
                    <a:pt x="19415" y="39072"/>
                  </a:lnTo>
                  <a:lnTo>
                    <a:pt x="19778" y="38810"/>
                  </a:lnTo>
                  <a:lnTo>
                    <a:pt x="20161" y="38508"/>
                  </a:lnTo>
                  <a:lnTo>
                    <a:pt x="20544" y="38165"/>
                  </a:lnTo>
                  <a:lnTo>
                    <a:pt x="20907" y="37782"/>
                  </a:lnTo>
                  <a:lnTo>
                    <a:pt x="21290" y="37379"/>
                  </a:lnTo>
                  <a:lnTo>
                    <a:pt x="21673" y="36935"/>
                  </a:lnTo>
                  <a:lnTo>
                    <a:pt x="22056" y="36471"/>
                  </a:lnTo>
                  <a:lnTo>
                    <a:pt x="22419" y="35967"/>
                  </a:lnTo>
                  <a:lnTo>
                    <a:pt x="22802" y="35443"/>
                  </a:lnTo>
                  <a:lnTo>
                    <a:pt x="23185" y="34899"/>
                  </a:lnTo>
                  <a:lnTo>
                    <a:pt x="23548" y="34334"/>
                  </a:lnTo>
                  <a:lnTo>
                    <a:pt x="23911" y="33750"/>
                  </a:lnTo>
                  <a:lnTo>
                    <a:pt x="24294" y="33145"/>
                  </a:lnTo>
                  <a:lnTo>
                    <a:pt x="25020" y="31855"/>
                  </a:lnTo>
                  <a:lnTo>
                    <a:pt x="25746" y="30524"/>
                  </a:lnTo>
                  <a:lnTo>
                    <a:pt x="26451" y="29133"/>
                  </a:lnTo>
                  <a:lnTo>
                    <a:pt x="27137" y="27701"/>
                  </a:lnTo>
                  <a:lnTo>
                    <a:pt x="27822" y="26250"/>
                  </a:lnTo>
                  <a:lnTo>
                    <a:pt x="28467" y="24798"/>
                  </a:lnTo>
                  <a:lnTo>
                    <a:pt x="29092" y="23306"/>
                  </a:lnTo>
                  <a:lnTo>
                    <a:pt x="29717" y="21855"/>
                  </a:lnTo>
                  <a:lnTo>
                    <a:pt x="30282" y="20403"/>
                  </a:lnTo>
                  <a:lnTo>
                    <a:pt x="30846" y="18992"/>
                  </a:lnTo>
                  <a:lnTo>
                    <a:pt x="31350" y="17641"/>
                  </a:lnTo>
                  <a:lnTo>
                    <a:pt x="31854" y="16331"/>
                  </a:lnTo>
                  <a:lnTo>
                    <a:pt x="32701" y="13932"/>
                  </a:lnTo>
                  <a:lnTo>
                    <a:pt x="33407" y="11896"/>
                  </a:lnTo>
                  <a:lnTo>
                    <a:pt x="33931" y="10323"/>
                  </a:lnTo>
                  <a:lnTo>
                    <a:pt x="34375" y="8952"/>
                  </a:lnTo>
                  <a:lnTo>
                    <a:pt x="25262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solidFill>
                <a:schemeClr val="accent6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C0C0C0"/>
                </a:highlight>
              </a:endParaRPr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3228600" y="1815175"/>
              <a:ext cx="859375" cy="996475"/>
            </a:xfrm>
            <a:custGeom>
              <a:avLst/>
              <a:gdLst/>
              <a:ahLst/>
              <a:cxnLst/>
              <a:rect l="l" t="t" r="r" b="b"/>
              <a:pathLst>
                <a:path w="34375" h="39859" fill="none" extrusionOk="0">
                  <a:moveTo>
                    <a:pt x="122" y="2521"/>
                  </a:moveTo>
                  <a:lnTo>
                    <a:pt x="122" y="2521"/>
                  </a:lnTo>
                  <a:lnTo>
                    <a:pt x="82" y="2763"/>
                  </a:lnTo>
                  <a:lnTo>
                    <a:pt x="41" y="3065"/>
                  </a:lnTo>
                  <a:lnTo>
                    <a:pt x="21" y="3388"/>
                  </a:lnTo>
                  <a:lnTo>
                    <a:pt x="1" y="3751"/>
                  </a:lnTo>
                  <a:lnTo>
                    <a:pt x="21" y="4557"/>
                  </a:lnTo>
                  <a:lnTo>
                    <a:pt x="61" y="5505"/>
                  </a:lnTo>
                  <a:lnTo>
                    <a:pt x="162" y="6553"/>
                  </a:lnTo>
                  <a:lnTo>
                    <a:pt x="283" y="7722"/>
                  </a:lnTo>
                  <a:lnTo>
                    <a:pt x="465" y="8972"/>
                  </a:lnTo>
                  <a:lnTo>
                    <a:pt x="666" y="10303"/>
                  </a:lnTo>
                  <a:lnTo>
                    <a:pt x="928" y="11714"/>
                  </a:lnTo>
                  <a:lnTo>
                    <a:pt x="1231" y="13186"/>
                  </a:lnTo>
                  <a:lnTo>
                    <a:pt x="1553" y="14698"/>
                  </a:lnTo>
                  <a:lnTo>
                    <a:pt x="1936" y="16270"/>
                  </a:lnTo>
                  <a:lnTo>
                    <a:pt x="2340" y="17843"/>
                  </a:lnTo>
                  <a:lnTo>
                    <a:pt x="2783" y="19456"/>
                  </a:lnTo>
                  <a:lnTo>
                    <a:pt x="3267" y="21089"/>
                  </a:lnTo>
                  <a:lnTo>
                    <a:pt x="3791" y="22702"/>
                  </a:lnTo>
                  <a:lnTo>
                    <a:pt x="4356" y="24294"/>
                  </a:lnTo>
                  <a:lnTo>
                    <a:pt x="4940" y="25887"/>
                  </a:lnTo>
                  <a:lnTo>
                    <a:pt x="5565" y="27439"/>
                  </a:lnTo>
                  <a:lnTo>
                    <a:pt x="5908" y="28185"/>
                  </a:lnTo>
                  <a:lnTo>
                    <a:pt x="6230" y="28931"/>
                  </a:lnTo>
                  <a:lnTo>
                    <a:pt x="6593" y="29677"/>
                  </a:lnTo>
                  <a:lnTo>
                    <a:pt x="6936" y="30383"/>
                  </a:lnTo>
                  <a:lnTo>
                    <a:pt x="7299" y="31088"/>
                  </a:lnTo>
                  <a:lnTo>
                    <a:pt x="7682" y="31774"/>
                  </a:lnTo>
                  <a:lnTo>
                    <a:pt x="8065" y="32439"/>
                  </a:lnTo>
                  <a:lnTo>
                    <a:pt x="8448" y="33105"/>
                  </a:lnTo>
                  <a:lnTo>
                    <a:pt x="8851" y="33730"/>
                  </a:lnTo>
                  <a:lnTo>
                    <a:pt x="9255" y="34314"/>
                  </a:lnTo>
                  <a:lnTo>
                    <a:pt x="9658" y="34899"/>
                  </a:lnTo>
                  <a:lnTo>
                    <a:pt x="10081" y="35463"/>
                  </a:lnTo>
                  <a:lnTo>
                    <a:pt x="10525" y="35988"/>
                  </a:lnTo>
                  <a:lnTo>
                    <a:pt x="10948" y="36492"/>
                  </a:lnTo>
                  <a:lnTo>
                    <a:pt x="11392" y="36955"/>
                  </a:lnTo>
                  <a:lnTo>
                    <a:pt x="11855" y="37399"/>
                  </a:lnTo>
                  <a:lnTo>
                    <a:pt x="12319" y="37802"/>
                  </a:lnTo>
                  <a:lnTo>
                    <a:pt x="12783" y="38185"/>
                  </a:lnTo>
                  <a:lnTo>
                    <a:pt x="13266" y="38528"/>
                  </a:lnTo>
                  <a:lnTo>
                    <a:pt x="13750" y="38830"/>
                  </a:lnTo>
                  <a:lnTo>
                    <a:pt x="14254" y="39092"/>
                  </a:lnTo>
                  <a:lnTo>
                    <a:pt x="14758" y="39314"/>
                  </a:lnTo>
                  <a:lnTo>
                    <a:pt x="15262" y="39516"/>
                  </a:lnTo>
                  <a:lnTo>
                    <a:pt x="15766" y="39657"/>
                  </a:lnTo>
                  <a:lnTo>
                    <a:pt x="16291" y="39758"/>
                  </a:lnTo>
                  <a:lnTo>
                    <a:pt x="16835" y="39838"/>
                  </a:lnTo>
                  <a:lnTo>
                    <a:pt x="16835" y="39838"/>
                  </a:lnTo>
                  <a:lnTo>
                    <a:pt x="17198" y="39858"/>
                  </a:lnTo>
                  <a:lnTo>
                    <a:pt x="17561" y="39838"/>
                  </a:lnTo>
                  <a:lnTo>
                    <a:pt x="17924" y="39778"/>
                  </a:lnTo>
                  <a:lnTo>
                    <a:pt x="18286" y="39657"/>
                  </a:lnTo>
                  <a:lnTo>
                    <a:pt x="18670" y="39516"/>
                  </a:lnTo>
                  <a:lnTo>
                    <a:pt x="19032" y="39314"/>
                  </a:lnTo>
                  <a:lnTo>
                    <a:pt x="19415" y="39072"/>
                  </a:lnTo>
                  <a:lnTo>
                    <a:pt x="19778" y="38810"/>
                  </a:lnTo>
                  <a:lnTo>
                    <a:pt x="20161" y="38508"/>
                  </a:lnTo>
                  <a:lnTo>
                    <a:pt x="20544" y="38165"/>
                  </a:lnTo>
                  <a:lnTo>
                    <a:pt x="20907" y="37782"/>
                  </a:lnTo>
                  <a:lnTo>
                    <a:pt x="21290" y="37379"/>
                  </a:lnTo>
                  <a:lnTo>
                    <a:pt x="21673" y="36935"/>
                  </a:lnTo>
                  <a:lnTo>
                    <a:pt x="22056" y="36471"/>
                  </a:lnTo>
                  <a:lnTo>
                    <a:pt x="22419" y="35967"/>
                  </a:lnTo>
                  <a:lnTo>
                    <a:pt x="22802" y="35443"/>
                  </a:lnTo>
                  <a:lnTo>
                    <a:pt x="23185" y="34899"/>
                  </a:lnTo>
                  <a:lnTo>
                    <a:pt x="23548" y="34334"/>
                  </a:lnTo>
                  <a:lnTo>
                    <a:pt x="23911" y="33750"/>
                  </a:lnTo>
                  <a:lnTo>
                    <a:pt x="24294" y="33145"/>
                  </a:lnTo>
                  <a:lnTo>
                    <a:pt x="25020" y="31855"/>
                  </a:lnTo>
                  <a:lnTo>
                    <a:pt x="25746" y="30524"/>
                  </a:lnTo>
                  <a:lnTo>
                    <a:pt x="26451" y="29133"/>
                  </a:lnTo>
                  <a:lnTo>
                    <a:pt x="27137" y="27701"/>
                  </a:lnTo>
                  <a:lnTo>
                    <a:pt x="27822" y="26250"/>
                  </a:lnTo>
                  <a:lnTo>
                    <a:pt x="28467" y="24798"/>
                  </a:lnTo>
                  <a:lnTo>
                    <a:pt x="29092" y="23306"/>
                  </a:lnTo>
                  <a:lnTo>
                    <a:pt x="29717" y="21855"/>
                  </a:lnTo>
                  <a:lnTo>
                    <a:pt x="30282" y="20403"/>
                  </a:lnTo>
                  <a:lnTo>
                    <a:pt x="30846" y="18992"/>
                  </a:lnTo>
                  <a:lnTo>
                    <a:pt x="31350" y="17641"/>
                  </a:lnTo>
                  <a:lnTo>
                    <a:pt x="31854" y="16331"/>
                  </a:lnTo>
                  <a:lnTo>
                    <a:pt x="32701" y="13932"/>
                  </a:lnTo>
                  <a:lnTo>
                    <a:pt x="33407" y="11896"/>
                  </a:lnTo>
                  <a:lnTo>
                    <a:pt x="33931" y="10323"/>
                  </a:lnTo>
                  <a:lnTo>
                    <a:pt x="34375" y="8952"/>
                  </a:lnTo>
                  <a:lnTo>
                    <a:pt x="25262" y="1"/>
                  </a:lnTo>
                  <a:lnTo>
                    <a:pt x="15887" y="21593"/>
                  </a:lnTo>
                  <a:lnTo>
                    <a:pt x="13166" y="12218"/>
                  </a:lnTo>
                  <a:lnTo>
                    <a:pt x="10202" y="11674"/>
                  </a:lnTo>
                  <a:lnTo>
                    <a:pt x="122" y="25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3526475" y="1989075"/>
              <a:ext cx="113425" cy="488400"/>
            </a:xfrm>
            <a:custGeom>
              <a:avLst/>
              <a:gdLst/>
              <a:ahLst/>
              <a:cxnLst/>
              <a:rect l="l" t="t" r="r" b="b"/>
              <a:pathLst>
                <a:path w="4537" h="19536" extrusionOk="0">
                  <a:moveTo>
                    <a:pt x="223" y="0"/>
                  </a:moveTo>
                  <a:lnTo>
                    <a:pt x="142" y="20"/>
                  </a:lnTo>
                  <a:lnTo>
                    <a:pt x="81" y="61"/>
                  </a:lnTo>
                  <a:lnTo>
                    <a:pt x="21" y="121"/>
                  </a:lnTo>
                  <a:lnTo>
                    <a:pt x="1" y="182"/>
                  </a:lnTo>
                  <a:lnTo>
                    <a:pt x="1" y="262"/>
                  </a:lnTo>
                  <a:lnTo>
                    <a:pt x="4113" y="13830"/>
                  </a:lnTo>
                  <a:lnTo>
                    <a:pt x="1694" y="19233"/>
                  </a:lnTo>
                  <a:lnTo>
                    <a:pt x="1674" y="19314"/>
                  </a:lnTo>
                  <a:lnTo>
                    <a:pt x="1674" y="19395"/>
                  </a:lnTo>
                  <a:lnTo>
                    <a:pt x="1714" y="19455"/>
                  </a:lnTo>
                  <a:lnTo>
                    <a:pt x="1795" y="19516"/>
                  </a:lnTo>
                  <a:lnTo>
                    <a:pt x="1876" y="19536"/>
                  </a:lnTo>
                  <a:lnTo>
                    <a:pt x="1936" y="19516"/>
                  </a:lnTo>
                  <a:lnTo>
                    <a:pt x="1976" y="19496"/>
                  </a:lnTo>
                  <a:lnTo>
                    <a:pt x="2037" y="19455"/>
                  </a:lnTo>
                  <a:lnTo>
                    <a:pt x="2057" y="19415"/>
                  </a:lnTo>
                  <a:lnTo>
                    <a:pt x="4517" y="13931"/>
                  </a:lnTo>
                  <a:lnTo>
                    <a:pt x="4537" y="13871"/>
                  </a:lnTo>
                  <a:lnTo>
                    <a:pt x="4517" y="13790"/>
                  </a:lnTo>
                  <a:lnTo>
                    <a:pt x="404" y="141"/>
                  </a:lnTo>
                  <a:lnTo>
                    <a:pt x="364" y="81"/>
                  </a:lnTo>
                  <a:lnTo>
                    <a:pt x="303" y="2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620725" y="2131200"/>
              <a:ext cx="105375" cy="228850"/>
            </a:xfrm>
            <a:custGeom>
              <a:avLst/>
              <a:gdLst/>
              <a:ahLst/>
              <a:cxnLst/>
              <a:rect l="l" t="t" r="r" b="b"/>
              <a:pathLst>
                <a:path w="4215" h="9154" extrusionOk="0">
                  <a:moveTo>
                    <a:pt x="4013" y="0"/>
                  </a:moveTo>
                  <a:lnTo>
                    <a:pt x="3932" y="21"/>
                  </a:lnTo>
                  <a:lnTo>
                    <a:pt x="3851" y="61"/>
                  </a:lnTo>
                  <a:lnTo>
                    <a:pt x="3811" y="121"/>
                  </a:lnTo>
                  <a:lnTo>
                    <a:pt x="21" y="8871"/>
                  </a:lnTo>
                  <a:lnTo>
                    <a:pt x="1" y="8952"/>
                  </a:lnTo>
                  <a:lnTo>
                    <a:pt x="21" y="9012"/>
                  </a:lnTo>
                  <a:lnTo>
                    <a:pt x="61" y="9093"/>
                  </a:lnTo>
                  <a:lnTo>
                    <a:pt x="122" y="9133"/>
                  </a:lnTo>
                  <a:lnTo>
                    <a:pt x="202" y="9153"/>
                  </a:lnTo>
                  <a:lnTo>
                    <a:pt x="263" y="9133"/>
                  </a:lnTo>
                  <a:lnTo>
                    <a:pt x="323" y="9113"/>
                  </a:lnTo>
                  <a:lnTo>
                    <a:pt x="364" y="9073"/>
                  </a:lnTo>
                  <a:lnTo>
                    <a:pt x="404" y="9032"/>
                  </a:lnTo>
                  <a:lnTo>
                    <a:pt x="4194" y="283"/>
                  </a:lnTo>
                  <a:lnTo>
                    <a:pt x="4214" y="202"/>
                  </a:lnTo>
                  <a:lnTo>
                    <a:pt x="4194" y="121"/>
                  </a:lnTo>
                  <a:lnTo>
                    <a:pt x="4154" y="61"/>
                  </a:lnTo>
                  <a:lnTo>
                    <a:pt x="4073" y="21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282550" y="2259225"/>
              <a:ext cx="603325" cy="557450"/>
            </a:xfrm>
            <a:custGeom>
              <a:avLst/>
              <a:gdLst/>
              <a:ahLst/>
              <a:cxnLst/>
              <a:rect l="l" t="t" r="r" b="b"/>
              <a:pathLst>
                <a:path w="24133" h="22298" extrusionOk="0">
                  <a:moveTo>
                    <a:pt x="242" y="0"/>
                  </a:moveTo>
                  <a:lnTo>
                    <a:pt x="161" y="20"/>
                  </a:lnTo>
                  <a:lnTo>
                    <a:pt x="81" y="41"/>
                  </a:lnTo>
                  <a:lnTo>
                    <a:pt x="40" y="101"/>
                  </a:lnTo>
                  <a:lnTo>
                    <a:pt x="0" y="182"/>
                  </a:lnTo>
                  <a:lnTo>
                    <a:pt x="20" y="262"/>
                  </a:lnTo>
                  <a:lnTo>
                    <a:pt x="363" y="1553"/>
                  </a:lnTo>
                  <a:lnTo>
                    <a:pt x="806" y="3024"/>
                  </a:lnTo>
                  <a:lnTo>
                    <a:pt x="1311" y="4617"/>
                  </a:lnTo>
                  <a:lnTo>
                    <a:pt x="1895" y="6331"/>
                  </a:lnTo>
                  <a:lnTo>
                    <a:pt x="2218" y="7198"/>
                  </a:lnTo>
                  <a:lnTo>
                    <a:pt x="2560" y="8085"/>
                  </a:lnTo>
                  <a:lnTo>
                    <a:pt x="2903" y="8992"/>
                  </a:lnTo>
                  <a:lnTo>
                    <a:pt x="3286" y="9879"/>
                  </a:lnTo>
                  <a:lnTo>
                    <a:pt x="3669" y="10786"/>
                  </a:lnTo>
                  <a:lnTo>
                    <a:pt x="4093" y="11673"/>
                  </a:lnTo>
                  <a:lnTo>
                    <a:pt x="4516" y="12560"/>
                  </a:lnTo>
                  <a:lnTo>
                    <a:pt x="4960" y="13447"/>
                  </a:lnTo>
                  <a:lnTo>
                    <a:pt x="5423" y="14294"/>
                  </a:lnTo>
                  <a:lnTo>
                    <a:pt x="5927" y="15141"/>
                  </a:lnTo>
                  <a:lnTo>
                    <a:pt x="6431" y="15947"/>
                  </a:lnTo>
                  <a:lnTo>
                    <a:pt x="6935" y="16734"/>
                  </a:lnTo>
                  <a:lnTo>
                    <a:pt x="7480" y="17480"/>
                  </a:lnTo>
                  <a:lnTo>
                    <a:pt x="8044" y="18185"/>
                  </a:lnTo>
                  <a:lnTo>
                    <a:pt x="8629" y="18851"/>
                  </a:lnTo>
                  <a:lnTo>
                    <a:pt x="9213" y="19475"/>
                  </a:lnTo>
                  <a:lnTo>
                    <a:pt x="9516" y="19758"/>
                  </a:lnTo>
                  <a:lnTo>
                    <a:pt x="9838" y="20040"/>
                  </a:lnTo>
                  <a:lnTo>
                    <a:pt x="10141" y="20302"/>
                  </a:lnTo>
                  <a:lnTo>
                    <a:pt x="10463" y="20564"/>
                  </a:lnTo>
                  <a:lnTo>
                    <a:pt x="10786" y="20806"/>
                  </a:lnTo>
                  <a:lnTo>
                    <a:pt x="11108" y="21028"/>
                  </a:lnTo>
                  <a:lnTo>
                    <a:pt x="11451" y="21229"/>
                  </a:lnTo>
                  <a:lnTo>
                    <a:pt x="11794" y="21411"/>
                  </a:lnTo>
                  <a:lnTo>
                    <a:pt x="12117" y="21592"/>
                  </a:lnTo>
                  <a:lnTo>
                    <a:pt x="12479" y="21733"/>
                  </a:lnTo>
                  <a:lnTo>
                    <a:pt x="12822" y="21875"/>
                  </a:lnTo>
                  <a:lnTo>
                    <a:pt x="13185" y="21996"/>
                  </a:lnTo>
                  <a:lnTo>
                    <a:pt x="13548" y="22096"/>
                  </a:lnTo>
                  <a:lnTo>
                    <a:pt x="13911" y="22177"/>
                  </a:lnTo>
                  <a:lnTo>
                    <a:pt x="14274" y="22238"/>
                  </a:lnTo>
                  <a:lnTo>
                    <a:pt x="14637" y="22278"/>
                  </a:lnTo>
                  <a:lnTo>
                    <a:pt x="14838" y="22298"/>
                  </a:lnTo>
                  <a:lnTo>
                    <a:pt x="15282" y="22298"/>
                  </a:lnTo>
                  <a:lnTo>
                    <a:pt x="15524" y="22258"/>
                  </a:lnTo>
                  <a:lnTo>
                    <a:pt x="15786" y="22197"/>
                  </a:lnTo>
                  <a:lnTo>
                    <a:pt x="16028" y="22137"/>
                  </a:lnTo>
                  <a:lnTo>
                    <a:pt x="16290" y="22036"/>
                  </a:lnTo>
                  <a:lnTo>
                    <a:pt x="16532" y="21935"/>
                  </a:lnTo>
                  <a:lnTo>
                    <a:pt x="16794" y="21794"/>
                  </a:lnTo>
                  <a:lnTo>
                    <a:pt x="17056" y="21633"/>
                  </a:lnTo>
                  <a:lnTo>
                    <a:pt x="17338" y="21471"/>
                  </a:lnTo>
                  <a:lnTo>
                    <a:pt x="17600" y="21270"/>
                  </a:lnTo>
                  <a:lnTo>
                    <a:pt x="17862" y="21048"/>
                  </a:lnTo>
                  <a:lnTo>
                    <a:pt x="18144" y="20806"/>
                  </a:lnTo>
                  <a:lnTo>
                    <a:pt x="18427" y="20564"/>
                  </a:lnTo>
                  <a:lnTo>
                    <a:pt x="18689" y="20282"/>
                  </a:lnTo>
                  <a:lnTo>
                    <a:pt x="19253" y="19657"/>
                  </a:lnTo>
                  <a:lnTo>
                    <a:pt x="19838" y="18971"/>
                  </a:lnTo>
                  <a:lnTo>
                    <a:pt x="20423" y="18185"/>
                  </a:lnTo>
                  <a:lnTo>
                    <a:pt x="21007" y="17318"/>
                  </a:lnTo>
                  <a:lnTo>
                    <a:pt x="21612" y="16391"/>
                  </a:lnTo>
                  <a:lnTo>
                    <a:pt x="22217" y="15363"/>
                  </a:lnTo>
                  <a:lnTo>
                    <a:pt x="22842" y="14254"/>
                  </a:lnTo>
                  <a:lnTo>
                    <a:pt x="23467" y="13064"/>
                  </a:lnTo>
                  <a:lnTo>
                    <a:pt x="24112" y="11794"/>
                  </a:lnTo>
                  <a:lnTo>
                    <a:pt x="24132" y="11714"/>
                  </a:lnTo>
                  <a:lnTo>
                    <a:pt x="24112" y="11653"/>
                  </a:lnTo>
                  <a:lnTo>
                    <a:pt x="24072" y="11573"/>
                  </a:lnTo>
                  <a:lnTo>
                    <a:pt x="24011" y="11532"/>
                  </a:lnTo>
                  <a:lnTo>
                    <a:pt x="23931" y="11512"/>
                  </a:lnTo>
                  <a:lnTo>
                    <a:pt x="23850" y="11512"/>
                  </a:lnTo>
                  <a:lnTo>
                    <a:pt x="23789" y="11552"/>
                  </a:lnTo>
                  <a:lnTo>
                    <a:pt x="23729" y="11613"/>
                  </a:lnTo>
                  <a:lnTo>
                    <a:pt x="23084" y="12903"/>
                  </a:lnTo>
                  <a:lnTo>
                    <a:pt x="22459" y="14093"/>
                  </a:lnTo>
                  <a:lnTo>
                    <a:pt x="21834" y="15201"/>
                  </a:lnTo>
                  <a:lnTo>
                    <a:pt x="21209" y="16250"/>
                  </a:lnTo>
                  <a:lnTo>
                    <a:pt x="20604" y="17177"/>
                  </a:lnTo>
                  <a:lnTo>
                    <a:pt x="19999" y="18044"/>
                  </a:lnTo>
                  <a:lnTo>
                    <a:pt x="19415" y="18830"/>
                  </a:lnTo>
                  <a:lnTo>
                    <a:pt x="18830" y="19516"/>
                  </a:lnTo>
                  <a:lnTo>
                    <a:pt x="18548" y="19818"/>
                  </a:lnTo>
                  <a:lnTo>
                    <a:pt x="18265" y="20121"/>
                  </a:lnTo>
                  <a:lnTo>
                    <a:pt x="18003" y="20383"/>
                  </a:lnTo>
                  <a:lnTo>
                    <a:pt x="17721" y="20625"/>
                  </a:lnTo>
                  <a:lnTo>
                    <a:pt x="17459" y="20846"/>
                  </a:lnTo>
                  <a:lnTo>
                    <a:pt x="17177" y="21068"/>
                  </a:lnTo>
                  <a:lnTo>
                    <a:pt x="16915" y="21250"/>
                  </a:lnTo>
                  <a:lnTo>
                    <a:pt x="16653" y="21391"/>
                  </a:lnTo>
                  <a:lnTo>
                    <a:pt x="16391" y="21532"/>
                  </a:lnTo>
                  <a:lnTo>
                    <a:pt x="16149" y="21653"/>
                  </a:lnTo>
                  <a:lnTo>
                    <a:pt x="15887" y="21733"/>
                  </a:lnTo>
                  <a:lnTo>
                    <a:pt x="15645" y="21814"/>
                  </a:lnTo>
                  <a:lnTo>
                    <a:pt x="15403" y="21854"/>
                  </a:lnTo>
                  <a:lnTo>
                    <a:pt x="15161" y="21875"/>
                  </a:lnTo>
                  <a:lnTo>
                    <a:pt x="14919" y="21895"/>
                  </a:lnTo>
                  <a:lnTo>
                    <a:pt x="14697" y="21854"/>
                  </a:lnTo>
                  <a:lnTo>
                    <a:pt x="14435" y="21834"/>
                  </a:lnTo>
                  <a:lnTo>
                    <a:pt x="14153" y="21794"/>
                  </a:lnTo>
                  <a:lnTo>
                    <a:pt x="13870" y="21733"/>
                  </a:lnTo>
                  <a:lnTo>
                    <a:pt x="13548" y="21653"/>
                  </a:lnTo>
                  <a:lnTo>
                    <a:pt x="13205" y="21552"/>
                  </a:lnTo>
                  <a:lnTo>
                    <a:pt x="12842" y="21411"/>
                  </a:lnTo>
                  <a:lnTo>
                    <a:pt x="12479" y="21250"/>
                  </a:lnTo>
                  <a:lnTo>
                    <a:pt x="12076" y="21068"/>
                  </a:lnTo>
                  <a:lnTo>
                    <a:pt x="11673" y="20826"/>
                  </a:lnTo>
                  <a:lnTo>
                    <a:pt x="11270" y="20564"/>
                  </a:lnTo>
                  <a:lnTo>
                    <a:pt x="10826" y="20262"/>
                  </a:lnTo>
                  <a:lnTo>
                    <a:pt x="10383" y="19919"/>
                  </a:lnTo>
                  <a:lnTo>
                    <a:pt x="9919" y="19516"/>
                  </a:lnTo>
                  <a:lnTo>
                    <a:pt x="9455" y="19092"/>
                  </a:lnTo>
                  <a:lnTo>
                    <a:pt x="8971" y="18588"/>
                  </a:lnTo>
                  <a:lnTo>
                    <a:pt x="8488" y="18064"/>
                  </a:lnTo>
                  <a:lnTo>
                    <a:pt x="8004" y="17459"/>
                  </a:lnTo>
                  <a:lnTo>
                    <a:pt x="7500" y="16814"/>
                  </a:lnTo>
                  <a:lnTo>
                    <a:pt x="6996" y="16089"/>
                  </a:lnTo>
                  <a:lnTo>
                    <a:pt x="6492" y="15322"/>
                  </a:lnTo>
                  <a:lnTo>
                    <a:pt x="5988" y="14476"/>
                  </a:lnTo>
                  <a:lnTo>
                    <a:pt x="5464" y="13568"/>
                  </a:lnTo>
                  <a:lnTo>
                    <a:pt x="4960" y="12581"/>
                  </a:lnTo>
                  <a:lnTo>
                    <a:pt x="4435" y="11532"/>
                  </a:lnTo>
                  <a:lnTo>
                    <a:pt x="3911" y="10403"/>
                  </a:lnTo>
                  <a:lnTo>
                    <a:pt x="3407" y="9194"/>
                  </a:lnTo>
                  <a:lnTo>
                    <a:pt x="2883" y="7903"/>
                  </a:lnTo>
                  <a:lnTo>
                    <a:pt x="2379" y="6532"/>
                  </a:lnTo>
                  <a:lnTo>
                    <a:pt x="1875" y="5081"/>
                  </a:lnTo>
                  <a:lnTo>
                    <a:pt x="1391" y="3528"/>
                  </a:lnTo>
                  <a:lnTo>
                    <a:pt x="887" y="1895"/>
                  </a:lnTo>
                  <a:lnTo>
                    <a:pt x="403" y="162"/>
                  </a:lnTo>
                  <a:lnTo>
                    <a:pt x="363" y="81"/>
                  </a:lnTo>
                  <a:lnTo>
                    <a:pt x="323" y="4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272450" y="1827275"/>
              <a:ext cx="213225" cy="103850"/>
            </a:xfrm>
            <a:custGeom>
              <a:avLst/>
              <a:gdLst/>
              <a:ahLst/>
              <a:cxnLst/>
              <a:rect l="l" t="t" r="r" b="b"/>
              <a:pathLst>
                <a:path w="8529" h="4154" extrusionOk="0">
                  <a:moveTo>
                    <a:pt x="202" y="1"/>
                  </a:moveTo>
                  <a:lnTo>
                    <a:pt x="122" y="21"/>
                  </a:lnTo>
                  <a:lnTo>
                    <a:pt x="61" y="61"/>
                  </a:lnTo>
                  <a:lnTo>
                    <a:pt x="21" y="142"/>
                  </a:lnTo>
                  <a:lnTo>
                    <a:pt x="1" y="222"/>
                  </a:lnTo>
                  <a:lnTo>
                    <a:pt x="21" y="303"/>
                  </a:lnTo>
                  <a:lnTo>
                    <a:pt x="61" y="363"/>
                  </a:lnTo>
                  <a:lnTo>
                    <a:pt x="122" y="404"/>
                  </a:lnTo>
                  <a:lnTo>
                    <a:pt x="223" y="424"/>
                  </a:lnTo>
                  <a:lnTo>
                    <a:pt x="868" y="424"/>
                  </a:lnTo>
                  <a:lnTo>
                    <a:pt x="1493" y="484"/>
                  </a:lnTo>
                  <a:lnTo>
                    <a:pt x="2118" y="585"/>
                  </a:lnTo>
                  <a:lnTo>
                    <a:pt x="2702" y="726"/>
                  </a:lnTo>
                  <a:lnTo>
                    <a:pt x="3267" y="888"/>
                  </a:lnTo>
                  <a:lnTo>
                    <a:pt x="3831" y="1089"/>
                  </a:lnTo>
                  <a:lnTo>
                    <a:pt x="4356" y="1331"/>
                  </a:lnTo>
                  <a:lnTo>
                    <a:pt x="4880" y="1573"/>
                  </a:lnTo>
                  <a:lnTo>
                    <a:pt x="5364" y="1855"/>
                  </a:lnTo>
                  <a:lnTo>
                    <a:pt x="5827" y="2158"/>
                  </a:lnTo>
                  <a:lnTo>
                    <a:pt x="6291" y="2460"/>
                  </a:lnTo>
                  <a:lnTo>
                    <a:pt x="6714" y="2783"/>
                  </a:lnTo>
                  <a:lnTo>
                    <a:pt x="7118" y="3105"/>
                  </a:lnTo>
                  <a:lnTo>
                    <a:pt x="7480" y="3428"/>
                  </a:lnTo>
                  <a:lnTo>
                    <a:pt x="7843" y="3750"/>
                  </a:lnTo>
                  <a:lnTo>
                    <a:pt x="8166" y="4093"/>
                  </a:lnTo>
                  <a:lnTo>
                    <a:pt x="8246" y="4134"/>
                  </a:lnTo>
                  <a:lnTo>
                    <a:pt x="8307" y="4154"/>
                  </a:lnTo>
                  <a:lnTo>
                    <a:pt x="8388" y="4134"/>
                  </a:lnTo>
                  <a:lnTo>
                    <a:pt x="8468" y="4093"/>
                  </a:lnTo>
                  <a:lnTo>
                    <a:pt x="8509" y="4013"/>
                  </a:lnTo>
                  <a:lnTo>
                    <a:pt x="8529" y="3932"/>
                  </a:lnTo>
                  <a:lnTo>
                    <a:pt x="8509" y="3871"/>
                  </a:lnTo>
                  <a:lnTo>
                    <a:pt x="8468" y="3791"/>
                  </a:lnTo>
                  <a:lnTo>
                    <a:pt x="8126" y="3468"/>
                  </a:lnTo>
                  <a:lnTo>
                    <a:pt x="7763" y="3125"/>
                  </a:lnTo>
                  <a:lnTo>
                    <a:pt x="7359" y="2783"/>
                  </a:lnTo>
                  <a:lnTo>
                    <a:pt x="6956" y="2440"/>
                  </a:lnTo>
                  <a:lnTo>
                    <a:pt x="6513" y="2117"/>
                  </a:lnTo>
                  <a:lnTo>
                    <a:pt x="6049" y="1795"/>
                  </a:lnTo>
                  <a:lnTo>
                    <a:pt x="5565" y="1492"/>
                  </a:lnTo>
                  <a:lnTo>
                    <a:pt x="5041" y="1210"/>
                  </a:lnTo>
                  <a:lnTo>
                    <a:pt x="4517" y="948"/>
                  </a:lnTo>
                  <a:lnTo>
                    <a:pt x="3972" y="706"/>
                  </a:lnTo>
                  <a:lnTo>
                    <a:pt x="3388" y="505"/>
                  </a:lnTo>
                  <a:lnTo>
                    <a:pt x="2783" y="323"/>
                  </a:lnTo>
                  <a:lnTo>
                    <a:pt x="2178" y="182"/>
                  </a:lnTo>
                  <a:lnTo>
                    <a:pt x="1533" y="81"/>
                  </a:lnTo>
                  <a:lnTo>
                    <a:pt x="888" y="21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491200" y="1937650"/>
              <a:ext cx="28750" cy="33800"/>
            </a:xfrm>
            <a:custGeom>
              <a:avLst/>
              <a:gdLst/>
              <a:ahLst/>
              <a:cxnLst/>
              <a:rect l="l" t="t" r="r" b="b"/>
              <a:pathLst>
                <a:path w="1150" h="1352" extrusionOk="0">
                  <a:moveTo>
                    <a:pt x="222" y="1"/>
                  </a:moveTo>
                  <a:lnTo>
                    <a:pt x="142" y="21"/>
                  </a:lnTo>
                  <a:lnTo>
                    <a:pt x="61" y="61"/>
                  </a:lnTo>
                  <a:lnTo>
                    <a:pt x="21" y="122"/>
                  </a:lnTo>
                  <a:lnTo>
                    <a:pt x="1" y="202"/>
                  </a:lnTo>
                  <a:lnTo>
                    <a:pt x="1" y="283"/>
                  </a:lnTo>
                  <a:lnTo>
                    <a:pt x="41" y="344"/>
                  </a:lnTo>
                  <a:lnTo>
                    <a:pt x="363" y="727"/>
                  </a:lnTo>
                  <a:lnTo>
                    <a:pt x="605" y="1009"/>
                  </a:lnTo>
                  <a:lnTo>
                    <a:pt x="787" y="1271"/>
                  </a:lnTo>
                  <a:lnTo>
                    <a:pt x="827" y="1311"/>
                  </a:lnTo>
                  <a:lnTo>
                    <a:pt x="867" y="1331"/>
                  </a:lnTo>
                  <a:lnTo>
                    <a:pt x="948" y="1352"/>
                  </a:lnTo>
                  <a:lnTo>
                    <a:pt x="1009" y="1352"/>
                  </a:lnTo>
                  <a:lnTo>
                    <a:pt x="1069" y="1311"/>
                  </a:lnTo>
                  <a:lnTo>
                    <a:pt x="1129" y="1251"/>
                  </a:lnTo>
                  <a:lnTo>
                    <a:pt x="1150" y="1190"/>
                  </a:lnTo>
                  <a:lnTo>
                    <a:pt x="1150" y="1110"/>
                  </a:lnTo>
                  <a:lnTo>
                    <a:pt x="1129" y="1029"/>
                  </a:lnTo>
                  <a:lnTo>
                    <a:pt x="928" y="767"/>
                  </a:lnTo>
                  <a:lnTo>
                    <a:pt x="686" y="464"/>
                  </a:lnTo>
                  <a:lnTo>
                    <a:pt x="363" y="81"/>
                  </a:lnTo>
                  <a:lnTo>
                    <a:pt x="303" y="2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3523450" y="238125"/>
              <a:ext cx="94275" cy="192050"/>
            </a:xfrm>
            <a:custGeom>
              <a:avLst/>
              <a:gdLst/>
              <a:ahLst/>
              <a:cxnLst/>
              <a:rect l="l" t="t" r="r" b="b"/>
              <a:pathLst>
                <a:path w="3771" h="7682" extrusionOk="0">
                  <a:moveTo>
                    <a:pt x="444" y="0"/>
                  </a:moveTo>
                  <a:lnTo>
                    <a:pt x="344" y="40"/>
                  </a:lnTo>
                  <a:lnTo>
                    <a:pt x="243" y="101"/>
                  </a:lnTo>
                  <a:lnTo>
                    <a:pt x="162" y="161"/>
                  </a:lnTo>
                  <a:lnTo>
                    <a:pt x="81" y="242"/>
                  </a:lnTo>
                  <a:lnTo>
                    <a:pt x="41" y="343"/>
                  </a:lnTo>
                  <a:lnTo>
                    <a:pt x="1" y="444"/>
                  </a:lnTo>
                  <a:lnTo>
                    <a:pt x="1" y="544"/>
                  </a:lnTo>
                  <a:lnTo>
                    <a:pt x="1" y="645"/>
                  </a:lnTo>
                  <a:lnTo>
                    <a:pt x="41" y="766"/>
                  </a:lnTo>
                  <a:lnTo>
                    <a:pt x="2722" y="7338"/>
                  </a:lnTo>
                  <a:lnTo>
                    <a:pt x="2763" y="7419"/>
                  </a:lnTo>
                  <a:lnTo>
                    <a:pt x="2803" y="7480"/>
                  </a:lnTo>
                  <a:lnTo>
                    <a:pt x="2924" y="7601"/>
                  </a:lnTo>
                  <a:lnTo>
                    <a:pt x="3065" y="7661"/>
                  </a:lnTo>
                  <a:lnTo>
                    <a:pt x="3226" y="7681"/>
                  </a:lnTo>
                  <a:lnTo>
                    <a:pt x="3327" y="7681"/>
                  </a:lnTo>
                  <a:lnTo>
                    <a:pt x="3428" y="7641"/>
                  </a:lnTo>
                  <a:lnTo>
                    <a:pt x="3529" y="7601"/>
                  </a:lnTo>
                  <a:lnTo>
                    <a:pt x="3610" y="7520"/>
                  </a:lnTo>
                  <a:lnTo>
                    <a:pt x="3690" y="7439"/>
                  </a:lnTo>
                  <a:lnTo>
                    <a:pt x="3730" y="7359"/>
                  </a:lnTo>
                  <a:lnTo>
                    <a:pt x="3771" y="7258"/>
                  </a:lnTo>
                  <a:lnTo>
                    <a:pt x="3771" y="7137"/>
                  </a:lnTo>
                  <a:lnTo>
                    <a:pt x="3771" y="7036"/>
                  </a:lnTo>
                  <a:lnTo>
                    <a:pt x="3730" y="6935"/>
                  </a:lnTo>
                  <a:lnTo>
                    <a:pt x="1049" y="343"/>
                  </a:lnTo>
                  <a:lnTo>
                    <a:pt x="1009" y="242"/>
                  </a:lnTo>
                  <a:lnTo>
                    <a:pt x="928" y="161"/>
                  </a:lnTo>
                  <a:lnTo>
                    <a:pt x="848" y="101"/>
                  </a:lnTo>
                  <a:lnTo>
                    <a:pt x="767" y="40"/>
                  </a:lnTo>
                  <a:lnTo>
                    <a:pt x="666" y="20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3312775" y="363100"/>
              <a:ext cx="159300" cy="147200"/>
            </a:xfrm>
            <a:custGeom>
              <a:avLst/>
              <a:gdLst/>
              <a:ahLst/>
              <a:cxnLst/>
              <a:rect l="l" t="t" r="r" b="b"/>
              <a:pathLst>
                <a:path w="6372" h="5888" extrusionOk="0">
                  <a:moveTo>
                    <a:pt x="525" y="1"/>
                  </a:moveTo>
                  <a:lnTo>
                    <a:pt x="424" y="21"/>
                  </a:lnTo>
                  <a:lnTo>
                    <a:pt x="323" y="41"/>
                  </a:lnTo>
                  <a:lnTo>
                    <a:pt x="222" y="102"/>
                  </a:lnTo>
                  <a:lnTo>
                    <a:pt x="142" y="182"/>
                  </a:lnTo>
                  <a:lnTo>
                    <a:pt x="81" y="263"/>
                  </a:lnTo>
                  <a:lnTo>
                    <a:pt x="41" y="364"/>
                  </a:lnTo>
                  <a:lnTo>
                    <a:pt x="1" y="465"/>
                  </a:lnTo>
                  <a:lnTo>
                    <a:pt x="1" y="565"/>
                  </a:lnTo>
                  <a:lnTo>
                    <a:pt x="21" y="686"/>
                  </a:lnTo>
                  <a:lnTo>
                    <a:pt x="61" y="787"/>
                  </a:lnTo>
                  <a:lnTo>
                    <a:pt x="102" y="868"/>
                  </a:lnTo>
                  <a:lnTo>
                    <a:pt x="182" y="948"/>
                  </a:lnTo>
                  <a:lnTo>
                    <a:pt x="5444" y="5747"/>
                  </a:lnTo>
                  <a:lnTo>
                    <a:pt x="5525" y="5807"/>
                  </a:lnTo>
                  <a:lnTo>
                    <a:pt x="5625" y="5847"/>
                  </a:lnTo>
                  <a:lnTo>
                    <a:pt x="5706" y="5868"/>
                  </a:lnTo>
                  <a:lnTo>
                    <a:pt x="5807" y="5888"/>
                  </a:lnTo>
                  <a:lnTo>
                    <a:pt x="5928" y="5868"/>
                  </a:lnTo>
                  <a:lnTo>
                    <a:pt x="6029" y="5827"/>
                  </a:lnTo>
                  <a:lnTo>
                    <a:pt x="6129" y="5787"/>
                  </a:lnTo>
                  <a:lnTo>
                    <a:pt x="6210" y="5706"/>
                  </a:lnTo>
                  <a:lnTo>
                    <a:pt x="6291" y="5606"/>
                  </a:lnTo>
                  <a:lnTo>
                    <a:pt x="6331" y="5505"/>
                  </a:lnTo>
                  <a:lnTo>
                    <a:pt x="6351" y="5404"/>
                  </a:lnTo>
                  <a:lnTo>
                    <a:pt x="6371" y="5303"/>
                  </a:lnTo>
                  <a:lnTo>
                    <a:pt x="6351" y="5202"/>
                  </a:lnTo>
                  <a:lnTo>
                    <a:pt x="6311" y="5101"/>
                  </a:lnTo>
                  <a:lnTo>
                    <a:pt x="6250" y="5001"/>
                  </a:lnTo>
                  <a:lnTo>
                    <a:pt x="6190" y="4920"/>
                  </a:lnTo>
                  <a:lnTo>
                    <a:pt x="928" y="142"/>
                  </a:lnTo>
                  <a:lnTo>
                    <a:pt x="827" y="81"/>
                  </a:lnTo>
                  <a:lnTo>
                    <a:pt x="726" y="21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3191325" y="586400"/>
              <a:ext cx="198600" cy="74600"/>
            </a:xfrm>
            <a:custGeom>
              <a:avLst/>
              <a:gdLst/>
              <a:ahLst/>
              <a:cxnLst/>
              <a:rect l="l" t="t" r="r" b="b"/>
              <a:pathLst>
                <a:path w="7944" h="2984" extrusionOk="0">
                  <a:moveTo>
                    <a:pt x="464" y="0"/>
                  </a:moveTo>
                  <a:lnTo>
                    <a:pt x="363" y="20"/>
                  </a:lnTo>
                  <a:lnTo>
                    <a:pt x="262" y="61"/>
                  </a:lnTo>
                  <a:lnTo>
                    <a:pt x="181" y="121"/>
                  </a:lnTo>
                  <a:lnTo>
                    <a:pt x="121" y="202"/>
                  </a:lnTo>
                  <a:lnTo>
                    <a:pt x="61" y="302"/>
                  </a:lnTo>
                  <a:lnTo>
                    <a:pt x="20" y="403"/>
                  </a:lnTo>
                  <a:lnTo>
                    <a:pt x="0" y="504"/>
                  </a:lnTo>
                  <a:lnTo>
                    <a:pt x="0" y="625"/>
                  </a:lnTo>
                  <a:lnTo>
                    <a:pt x="20" y="726"/>
                  </a:lnTo>
                  <a:lnTo>
                    <a:pt x="61" y="806"/>
                  </a:lnTo>
                  <a:lnTo>
                    <a:pt x="121" y="907"/>
                  </a:lnTo>
                  <a:lnTo>
                    <a:pt x="202" y="968"/>
                  </a:lnTo>
                  <a:lnTo>
                    <a:pt x="302" y="1028"/>
                  </a:lnTo>
                  <a:lnTo>
                    <a:pt x="403" y="1069"/>
                  </a:lnTo>
                  <a:lnTo>
                    <a:pt x="7258" y="2964"/>
                  </a:lnTo>
                  <a:lnTo>
                    <a:pt x="7399" y="2984"/>
                  </a:lnTo>
                  <a:lnTo>
                    <a:pt x="7480" y="2984"/>
                  </a:lnTo>
                  <a:lnTo>
                    <a:pt x="7580" y="2943"/>
                  </a:lnTo>
                  <a:lnTo>
                    <a:pt x="7661" y="2923"/>
                  </a:lnTo>
                  <a:lnTo>
                    <a:pt x="7721" y="2863"/>
                  </a:lnTo>
                  <a:lnTo>
                    <a:pt x="7802" y="2823"/>
                  </a:lnTo>
                  <a:lnTo>
                    <a:pt x="7842" y="2742"/>
                  </a:lnTo>
                  <a:lnTo>
                    <a:pt x="7903" y="2661"/>
                  </a:lnTo>
                  <a:lnTo>
                    <a:pt x="7923" y="2581"/>
                  </a:lnTo>
                  <a:lnTo>
                    <a:pt x="7943" y="2460"/>
                  </a:lnTo>
                  <a:lnTo>
                    <a:pt x="7943" y="2359"/>
                  </a:lnTo>
                  <a:lnTo>
                    <a:pt x="7923" y="2258"/>
                  </a:lnTo>
                  <a:lnTo>
                    <a:pt x="7883" y="2157"/>
                  </a:lnTo>
                  <a:lnTo>
                    <a:pt x="7822" y="2077"/>
                  </a:lnTo>
                  <a:lnTo>
                    <a:pt x="7742" y="1996"/>
                  </a:lnTo>
                  <a:lnTo>
                    <a:pt x="7641" y="1935"/>
                  </a:lnTo>
                  <a:lnTo>
                    <a:pt x="7540" y="1895"/>
                  </a:lnTo>
                  <a:lnTo>
                    <a:pt x="685" y="2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35"/>
          <p:cNvSpPr/>
          <p:nvPr/>
        </p:nvSpPr>
        <p:spPr>
          <a:xfrm>
            <a:off x="2381283" y="4845981"/>
            <a:ext cx="935139" cy="108925"/>
          </a:xfrm>
          <a:prstGeom prst="ellipse">
            <a:avLst/>
          </a:prstGeom>
          <a:solidFill>
            <a:schemeClr val="dk1">
              <a:alpha val="15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35"/>
          <p:cNvSpPr/>
          <p:nvPr/>
        </p:nvSpPr>
        <p:spPr>
          <a:xfrm>
            <a:off x="2341972" y="3509448"/>
            <a:ext cx="1034083" cy="1311248"/>
          </a:xfrm>
          <a:custGeom>
            <a:avLst/>
            <a:gdLst/>
            <a:ahLst/>
            <a:cxnLst/>
            <a:rect l="l" t="t" r="r" b="b"/>
            <a:pathLst>
              <a:path w="32000" h="40577" extrusionOk="0">
                <a:moveTo>
                  <a:pt x="16010" y="0"/>
                </a:moveTo>
                <a:lnTo>
                  <a:pt x="15186" y="20"/>
                </a:lnTo>
                <a:lnTo>
                  <a:pt x="14363" y="81"/>
                </a:lnTo>
                <a:lnTo>
                  <a:pt x="13559" y="181"/>
                </a:lnTo>
                <a:lnTo>
                  <a:pt x="12776" y="322"/>
                </a:lnTo>
                <a:lnTo>
                  <a:pt x="11992" y="502"/>
                </a:lnTo>
                <a:lnTo>
                  <a:pt x="11249" y="703"/>
                </a:lnTo>
                <a:lnTo>
                  <a:pt x="10506" y="944"/>
                </a:lnTo>
                <a:lnTo>
                  <a:pt x="9763" y="1226"/>
                </a:lnTo>
                <a:lnTo>
                  <a:pt x="9060" y="1527"/>
                </a:lnTo>
                <a:lnTo>
                  <a:pt x="8377" y="1888"/>
                </a:lnTo>
                <a:lnTo>
                  <a:pt x="7694" y="2250"/>
                </a:lnTo>
                <a:lnTo>
                  <a:pt x="7051" y="2652"/>
                </a:lnTo>
                <a:lnTo>
                  <a:pt x="6428" y="3094"/>
                </a:lnTo>
                <a:lnTo>
                  <a:pt x="5826" y="3556"/>
                </a:lnTo>
                <a:lnTo>
                  <a:pt x="5243" y="4038"/>
                </a:lnTo>
                <a:lnTo>
                  <a:pt x="4681" y="4560"/>
                </a:lnTo>
                <a:lnTo>
                  <a:pt x="4158" y="5102"/>
                </a:lnTo>
                <a:lnTo>
                  <a:pt x="3656" y="5665"/>
                </a:lnTo>
                <a:lnTo>
                  <a:pt x="3174" y="6247"/>
                </a:lnTo>
                <a:lnTo>
                  <a:pt x="2732" y="6850"/>
                </a:lnTo>
                <a:lnTo>
                  <a:pt x="2310" y="7493"/>
                </a:lnTo>
                <a:lnTo>
                  <a:pt x="1929" y="8136"/>
                </a:lnTo>
                <a:lnTo>
                  <a:pt x="1567" y="8798"/>
                </a:lnTo>
                <a:lnTo>
                  <a:pt x="1246" y="9501"/>
                </a:lnTo>
                <a:lnTo>
                  <a:pt x="964" y="10205"/>
                </a:lnTo>
                <a:lnTo>
                  <a:pt x="723" y="10928"/>
                </a:lnTo>
                <a:lnTo>
                  <a:pt x="502" y="11651"/>
                </a:lnTo>
                <a:lnTo>
                  <a:pt x="322" y="12414"/>
                </a:lnTo>
                <a:lnTo>
                  <a:pt x="181" y="13177"/>
                </a:lnTo>
                <a:lnTo>
                  <a:pt x="81" y="13961"/>
                </a:lnTo>
                <a:lnTo>
                  <a:pt x="20" y="14744"/>
                </a:lnTo>
                <a:lnTo>
                  <a:pt x="0" y="15548"/>
                </a:lnTo>
                <a:lnTo>
                  <a:pt x="0" y="16030"/>
                </a:lnTo>
                <a:lnTo>
                  <a:pt x="20" y="16512"/>
                </a:lnTo>
                <a:lnTo>
                  <a:pt x="61" y="16974"/>
                </a:lnTo>
                <a:lnTo>
                  <a:pt x="121" y="17456"/>
                </a:lnTo>
                <a:lnTo>
                  <a:pt x="181" y="17918"/>
                </a:lnTo>
                <a:lnTo>
                  <a:pt x="261" y="18380"/>
                </a:lnTo>
                <a:lnTo>
                  <a:pt x="362" y="18842"/>
                </a:lnTo>
                <a:lnTo>
                  <a:pt x="462" y="19284"/>
                </a:lnTo>
                <a:lnTo>
                  <a:pt x="502" y="19404"/>
                </a:lnTo>
                <a:lnTo>
                  <a:pt x="502" y="19445"/>
                </a:lnTo>
                <a:lnTo>
                  <a:pt x="643" y="19947"/>
                </a:lnTo>
                <a:lnTo>
                  <a:pt x="784" y="20429"/>
                </a:lnTo>
                <a:lnTo>
                  <a:pt x="924" y="20911"/>
                </a:lnTo>
                <a:lnTo>
                  <a:pt x="1085" y="21373"/>
                </a:lnTo>
                <a:lnTo>
                  <a:pt x="1447" y="22317"/>
                </a:lnTo>
                <a:lnTo>
                  <a:pt x="1828" y="23221"/>
                </a:lnTo>
                <a:lnTo>
                  <a:pt x="2250" y="24105"/>
                </a:lnTo>
                <a:lnTo>
                  <a:pt x="2692" y="24989"/>
                </a:lnTo>
                <a:lnTo>
                  <a:pt x="3154" y="25832"/>
                </a:lnTo>
                <a:lnTo>
                  <a:pt x="3596" y="26636"/>
                </a:lnTo>
                <a:lnTo>
                  <a:pt x="4500" y="28203"/>
                </a:lnTo>
                <a:lnTo>
                  <a:pt x="5343" y="29669"/>
                </a:lnTo>
                <a:lnTo>
                  <a:pt x="5725" y="30352"/>
                </a:lnTo>
                <a:lnTo>
                  <a:pt x="6067" y="31015"/>
                </a:lnTo>
                <a:lnTo>
                  <a:pt x="6368" y="31638"/>
                </a:lnTo>
                <a:lnTo>
                  <a:pt x="6609" y="32240"/>
                </a:lnTo>
                <a:lnTo>
                  <a:pt x="6730" y="32702"/>
                </a:lnTo>
                <a:lnTo>
                  <a:pt x="6850" y="33245"/>
                </a:lnTo>
                <a:lnTo>
                  <a:pt x="6930" y="33847"/>
                </a:lnTo>
                <a:lnTo>
                  <a:pt x="7011" y="34490"/>
                </a:lnTo>
                <a:lnTo>
                  <a:pt x="7071" y="35173"/>
                </a:lnTo>
                <a:lnTo>
                  <a:pt x="7111" y="35856"/>
                </a:lnTo>
                <a:lnTo>
                  <a:pt x="7171" y="37242"/>
                </a:lnTo>
                <a:lnTo>
                  <a:pt x="7212" y="38528"/>
                </a:lnTo>
                <a:lnTo>
                  <a:pt x="7212" y="39572"/>
                </a:lnTo>
                <a:lnTo>
                  <a:pt x="7192" y="40576"/>
                </a:lnTo>
                <a:lnTo>
                  <a:pt x="24808" y="40576"/>
                </a:lnTo>
                <a:lnTo>
                  <a:pt x="24808" y="39572"/>
                </a:lnTo>
                <a:lnTo>
                  <a:pt x="24808" y="38528"/>
                </a:lnTo>
                <a:lnTo>
                  <a:pt x="24828" y="37242"/>
                </a:lnTo>
                <a:lnTo>
                  <a:pt x="24888" y="35856"/>
                </a:lnTo>
                <a:lnTo>
                  <a:pt x="24928" y="35173"/>
                </a:lnTo>
                <a:lnTo>
                  <a:pt x="24989" y="34490"/>
                </a:lnTo>
                <a:lnTo>
                  <a:pt x="25069" y="33847"/>
                </a:lnTo>
                <a:lnTo>
                  <a:pt x="25170" y="33245"/>
                </a:lnTo>
                <a:lnTo>
                  <a:pt x="25270" y="32702"/>
                </a:lnTo>
                <a:lnTo>
                  <a:pt x="25411" y="32240"/>
                </a:lnTo>
                <a:lnTo>
                  <a:pt x="25652" y="31638"/>
                </a:lnTo>
                <a:lnTo>
                  <a:pt x="25953" y="31015"/>
                </a:lnTo>
                <a:lnTo>
                  <a:pt x="26274" y="30352"/>
                </a:lnTo>
                <a:lnTo>
                  <a:pt x="26656" y="29669"/>
                </a:lnTo>
                <a:lnTo>
                  <a:pt x="27500" y="28203"/>
                </a:lnTo>
                <a:lnTo>
                  <a:pt x="28404" y="26636"/>
                </a:lnTo>
                <a:lnTo>
                  <a:pt x="28866" y="25832"/>
                </a:lnTo>
                <a:lnTo>
                  <a:pt x="29307" y="24989"/>
                </a:lnTo>
                <a:lnTo>
                  <a:pt x="29749" y="24105"/>
                </a:lnTo>
                <a:lnTo>
                  <a:pt x="30171" y="23221"/>
                </a:lnTo>
                <a:lnTo>
                  <a:pt x="30553" y="22317"/>
                </a:lnTo>
                <a:lnTo>
                  <a:pt x="30914" y="21373"/>
                </a:lnTo>
                <a:lnTo>
                  <a:pt x="31075" y="20911"/>
                </a:lnTo>
                <a:lnTo>
                  <a:pt x="31236" y="20429"/>
                </a:lnTo>
                <a:lnTo>
                  <a:pt x="31376" y="19947"/>
                </a:lnTo>
                <a:lnTo>
                  <a:pt x="31497" y="19445"/>
                </a:lnTo>
                <a:lnTo>
                  <a:pt x="31517" y="19404"/>
                </a:lnTo>
                <a:lnTo>
                  <a:pt x="31537" y="19284"/>
                </a:lnTo>
                <a:lnTo>
                  <a:pt x="31638" y="18842"/>
                </a:lnTo>
                <a:lnTo>
                  <a:pt x="31738" y="18380"/>
                </a:lnTo>
                <a:lnTo>
                  <a:pt x="31818" y="17918"/>
                </a:lnTo>
                <a:lnTo>
                  <a:pt x="31879" y="17456"/>
                </a:lnTo>
                <a:lnTo>
                  <a:pt x="31939" y="16974"/>
                </a:lnTo>
                <a:lnTo>
                  <a:pt x="31979" y="16512"/>
                </a:lnTo>
                <a:lnTo>
                  <a:pt x="31999" y="16030"/>
                </a:lnTo>
                <a:lnTo>
                  <a:pt x="31999" y="15548"/>
                </a:lnTo>
                <a:lnTo>
                  <a:pt x="31979" y="14744"/>
                </a:lnTo>
                <a:lnTo>
                  <a:pt x="31919" y="13961"/>
                </a:lnTo>
                <a:lnTo>
                  <a:pt x="31818" y="13177"/>
                </a:lnTo>
                <a:lnTo>
                  <a:pt x="31678" y="12414"/>
                </a:lnTo>
                <a:lnTo>
                  <a:pt x="31497" y="11651"/>
                </a:lnTo>
                <a:lnTo>
                  <a:pt x="31296" y="10928"/>
                </a:lnTo>
                <a:lnTo>
                  <a:pt x="31035" y="10205"/>
                </a:lnTo>
                <a:lnTo>
                  <a:pt x="30754" y="9501"/>
                </a:lnTo>
                <a:lnTo>
                  <a:pt x="30432" y="8798"/>
                </a:lnTo>
                <a:lnTo>
                  <a:pt x="30071" y="8136"/>
                </a:lnTo>
                <a:lnTo>
                  <a:pt x="29689" y="7493"/>
                </a:lnTo>
                <a:lnTo>
                  <a:pt x="29267" y="6850"/>
                </a:lnTo>
                <a:lnTo>
                  <a:pt x="28825" y="6247"/>
                </a:lnTo>
                <a:lnTo>
                  <a:pt x="28343" y="5665"/>
                </a:lnTo>
                <a:lnTo>
                  <a:pt x="27841" y="5102"/>
                </a:lnTo>
                <a:lnTo>
                  <a:pt x="27319" y="4560"/>
                </a:lnTo>
                <a:lnTo>
                  <a:pt x="26756" y="4038"/>
                </a:lnTo>
                <a:lnTo>
                  <a:pt x="26174" y="3556"/>
                </a:lnTo>
                <a:lnTo>
                  <a:pt x="25571" y="3094"/>
                </a:lnTo>
                <a:lnTo>
                  <a:pt x="24949" y="2652"/>
                </a:lnTo>
                <a:lnTo>
                  <a:pt x="24306" y="2250"/>
                </a:lnTo>
                <a:lnTo>
                  <a:pt x="23623" y="1888"/>
                </a:lnTo>
                <a:lnTo>
                  <a:pt x="22940" y="1527"/>
                </a:lnTo>
                <a:lnTo>
                  <a:pt x="22237" y="1226"/>
                </a:lnTo>
                <a:lnTo>
                  <a:pt x="21514" y="944"/>
                </a:lnTo>
                <a:lnTo>
                  <a:pt x="20770" y="703"/>
                </a:lnTo>
                <a:lnTo>
                  <a:pt x="20007" y="502"/>
                </a:lnTo>
                <a:lnTo>
                  <a:pt x="19224" y="322"/>
                </a:lnTo>
                <a:lnTo>
                  <a:pt x="18440" y="181"/>
                </a:lnTo>
                <a:lnTo>
                  <a:pt x="17637" y="81"/>
                </a:lnTo>
                <a:lnTo>
                  <a:pt x="16833" y="20"/>
                </a:lnTo>
                <a:lnTo>
                  <a:pt x="1601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5"/>
          <p:cNvSpPr/>
          <p:nvPr/>
        </p:nvSpPr>
        <p:spPr>
          <a:xfrm>
            <a:off x="2649645" y="3986552"/>
            <a:ext cx="412890" cy="735491"/>
          </a:xfrm>
          <a:custGeom>
            <a:avLst/>
            <a:gdLst/>
            <a:ahLst/>
            <a:cxnLst/>
            <a:rect l="l" t="t" r="r" b="b"/>
            <a:pathLst>
              <a:path w="12777" h="22760" extrusionOk="0">
                <a:moveTo>
                  <a:pt x="6469" y="0"/>
                </a:moveTo>
                <a:lnTo>
                  <a:pt x="6348" y="20"/>
                </a:lnTo>
                <a:lnTo>
                  <a:pt x="6248" y="101"/>
                </a:lnTo>
                <a:lnTo>
                  <a:pt x="6167" y="181"/>
                </a:lnTo>
                <a:lnTo>
                  <a:pt x="6147" y="302"/>
                </a:lnTo>
                <a:lnTo>
                  <a:pt x="6067" y="884"/>
                </a:lnTo>
                <a:lnTo>
                  <a:pt x="6007" y="1246"/>
                </a:lnTo>
                <a:lnTo>
                  <a:pt x="5906" y="1647"/>
                </a:lnTo>
                <a:lnTo>
                  <a:pt x="5766" y="2049"/>
                </a:lnTo>
                <a:lnTo>
                  <a:pt x="5685" y="2250"/>
                </a:lnTo>
                <a:lnTo>
                  <a:pt x="5605" y="2431"/>
                </a:lnTo>
                <a:lnTo>
                  <a:pt x="5484" y="2592"/>
                </a:lnTo>
                <a:lnTo>
                  <a:pt x="5384" y="2752"/>
                </a:lnTo>
                <a:lnTo>
                  <a:pt x="5243" y="2893"/>
                </a:lnTo>
                <a:lnTo>
                  <a:pt x="5103" y="3013"/>
                </a:lnTo>
                <a:lnTo>
                  <a:pt x="5002" y="3054"/>
                </a:lnTo>
                <a:lnTo>
                  <a:pt x="4882" y="3074"/>
                </a:lnTo>
                <a:lnTo>
                  <a:pt x="4761" y="3054"/>
                </a:lnTo>
                <a:lnTo>
                  <a:pt x="4601" y="3033"/>
                </a:lnTo>
                <a:lnTo>
                  <a:pt x="4440" y="2993"/>
                </a:lnTo>
                <a:lnTo>
                  <a:pt x="4279" y="2913"/>
                </a:lnTo>
                <a:lnTo>
                  <a:pt x="3918" y="2752"/>
                </a:lnTo>
                <a:lnTo>
                  <a:pt x="3516" y="2531"/>
                </a:lnTo>
                <a:lnTo>
                  <a:pt x="3134" y="2270"/>
                </a:lnTo>
                <a:lnTo>
                  <a:pt x="2773" y="2009"/>
                </a:lnTo>
                <a:lnTo>
                  <a:pt x="2451" y="1748"/>
                </a:lnTo>
                <a:lnTo>
                  <a:pt x="2371" y="1688"/>
                </a:lnTo>
                <a:lnTo>
                  <a:pt x="2270" y="1668"/>
                </a:lnTo>
                <a:lnTo>
                  <a:pt x="2170" y="1688"/>
                </a:lnTo>
                <a:lnTo>
                  <a:pt x="2070" y="1708"/>
                </a:lnTo>
                <a:lnTo>
                  <a:pt x="1989" y="1788"/>
                </a:lnTo>
                <a:lnTo>
                  <a:pt x="1929" y="1868"/>
                </a:lnTo>
                <a:lnTo>
                  <a:pt x="1909" y="1969"/>
                </a:lnTo>
                <a:lnTo>
                  <a:pt x="1909" y="2069"/>
                </a:lnTo>
                <a:lnTo>
                  <a:pt x="2029" y="2571"/>
                </a:lnTo>
                <a:lnTo>
                  <a:pt x="2130" y="3154"/>
                </a:lnTo>
                <a:lnTo>
                  <a:pt x="2210" y="3737"/>
                </a:lnTo>
                <a:lnTo>
                  <a:pt x="2270" y="4339"/>
                </a:lnTo>
                <a:lnTo>
                  <a:pt x="2311" y="4902"/>
                </a:lnTo>
                <a:lnTo>
                  <a:pt x="2311" y="5163"/>
                </a:lnTo>
                <a:lnTo>
                  <a:pt x="2291" y="5404"/>
                </a:lnTo>
                <a:lnTo>
                  <a:pt x="2270" y="5625"/>
                </a:lnTo>
                <a:lnTo>
                  <a:pt x="2230" y="5826"/>
                </a:lnTo>
                <a:lnTo>
                  <a:pt x="2170" y="5986"/>
                </a:lnTo>
                <a:lnTo>
                  <a:pt x="2110" y="6107"/>
                </a:lnTo>
                <a:lnTo>
                  <a:pt x="2050" y="6207"/>
                </a:lnTo>
                <a:lnTo>
                  <a:pt x="1969" y="6268"/>
                </a:lnTo>
                <a:lnTo>
                  <a:pt x="1869" y="6308"/>
                </a:lnTo>
                <a:lnTo>
                  <a:pt x="1788" y="6328"/>
                </a:lnTo>
                <a:lnTo>
                  <a:pt x="1608" y="6328"/>
                </a:lnTo>
                <a:lnTo>
                  <a:pt x="1427" y="6308"/>
                </a:lnTo>
                <a:lnTo>
                  <a:pt x="1266" y="6247"/>
                </a:lnTo>
                <a:lnTo>
                  <a:pt x="1085" y="6147"/>
                </a:lnTo>
                <a:lnTo>
                  <a:pt x="925" y="6067"/>
                </a:lnTo>
                <a:lnTo>
                  <a:pt x="764" y="5966"/>
                </a:lnTo>
                <a:lnTo>
                  <a:pt x="563" y="5806"/>
                </a:lnTo>
                <a:lnTo>
                  <a:pt x="463" y="5745"/>
                </a:lnTo>
                <a:lnTo>
                  <a:pt x="362" y="5725"/>
                </a:lnTo>
                <a:lnTo>
                  <a:pt x="262" y="5725"/>
                </a:lnTo>
                <a:lnTo>
                  <a:pt x="161" y="5765"/>
                </a:lnTo>
                <a:lnTo>
                  <a:pt x="81" y="5826"/>
                </a:lnTo>
                <a:lnTo>
                  <a:pt x="41" y="5926"/>
                </a:lnTo>
                <a:lnTo>
                  <a:pt x="1" y="6026"/>
                </a:lnTo>
                <a:lnTo>
                  <a:pt x="21" y="6127"/>
                </a:lnTo>
                <a:lnTo>
                  <a:pt x="3556" y="22498"/>
                </a:lnTo>
                <a:lnTo>
                  <a:pt x="3596" y="22598"/>
                </a:lnTo>
                <a:lnTo>
                  <a:pt x="3677" y="22679"/>
                </a:lnTo>
                <a:lnTo>
                  <a:pt x="3757" y="22739"/>
                </a:lnTo>
                <a:lnTo>
                  <a:pt x="3877" y="22759"/>
                </a:lnTo>
                <a:lnTo>
                  <a:pt x="3938" y="22739"/>
                </a:lnTo>
                <a:lnTo>
                  <a:pt x="4018" y="22719"/>
                </a:lnTo>
                <a:lnTo>
                  <a:pt x="4058" y="22699"/>
                </a:lnTo>
                <a:lnTo>
                  <a:pt x="4118" y="22659"/>
                </a:lnTo>
                <a:lnTo>
                  <a:pt x="4159" y="22598"/>
                </a:lnTo>
                <a:lnTo>
                  <a:pt x="4179" y="22538"/>
                </a:lnTo>
                <a:lnTo>
                  <a:pt x="4199" y="22478"/>
                </a:lnTo>
                <a:lnTo>
                  <a:pt x="4199" y="22418"/>
                </a:lnTo>
                <a:lnTo>
                  <a:pt x="4199" y="22357"/>
                </a:lnTo>
                <a:lnTo>
                  <a:pt x="824" y="6770"/>
                </a:lnTo>
                <a:lnTo>
                  <a:pt x="824" y="6770"/>
                </a:lnTo>
                <a:lnTo>
                  <a:pt x="1065" y="6870"/>
                </a:lnTo>
                <a:lnTo>
                  <a:pt x="1326" y="6950"/>
                </a:lnTo>
                <a:lnTo>
                  <a:pt x="1608" y="6991"/>
                </a:lnTo>
                <a:lnTo>
                  <a:pt x="1728" y="7011"/>
                </a:lnTo>
                <a:lnTo>
                  <a:pt x="1869" y="6991"/>
                </a:lnTo>
                <a:lnTo>
                  <a:pt x="1989" y="6971"/>
                </a:lnTo>
                <a:lnTo>
                  <a:pt x="2090" y="6930"/>
                </a:lnTo>
                <a:lnTo>
                  <a:pt x="2210" y="6890"/>
                </a:lnTo>
                <a:lnTo>
                  <a:pt x="2311" y="6830"/>
                </a:lnTo>
                <a:lnTo>
                  <a:pt x="2411" y="6770"/>
                </a:lnTo>
                <a:lnTo>
                  <a:pt x="2491" y="6689"/>
                </a:lnTo>
                <a:lnTo>
                  <a:pt x="2592" y="6589"/>
                </a:lnTo>
                <a:lnTo>
                  <a:pt x="2652" y="6488"/>
                </a:lnTo>
                <a:lnTo>
                  <a:pt x="2753" y="6328"/>
                </a:lnTo>
                <a:lnTo>
                  <a:pt x="2813" y="6167"/>
                </a:lnTo>
                <a:lnTo>
                  <a:pt x="2873" y="5966"/>
                </a:lnTo>
                <a:lnTo>
                  <a:pt x="2913" y="5745"/>
                </a:lnTo>
                <a:lnTo>
                  <a:pt x="2953" y="5524"/>
                </a:lnTo>
                <a:lnTo>
                  <a:pt x="2953" y="5283"/>
                </a:lnTo>
                <a:lnTo>
                  <a:pt x="2974" y="4781"/>
                </a:lnTo>
                <a:lnTo>
                  <a:pt x="2933" y="4259"/>
                </a:lnTo>
                <a:lnTo>
                  <a:pt x="2893" y="3757"/>
                </a:lnTo>
                <a:lnTo>
                  <a:pt x="2813" y="3254"/>
                </a:lnTo>
                <a:lnTo>
                  <a:pt x="2753" y="2813"/>
                </a:lnTo>
                <a:lnTo>
                  <a:pt x="3054" y="3013"/>
                </a:lnTo>
                <a:lnTo>
                  <a:pt x="3395" y="3234"/>
                </a:lnTo>
                <a:lnTo>
                  <a:pt x="3757" y="3415"/>
                </a:lnTo>
                <a:lnTo>
                  <a:pt x="4139" y="3576"/>
                </a:lnTo>
                <a:lnTo>
                  <a:pt x="4319" y="3636"/>
                </a:lnTo>
                <a:lnTo>
                  <a:pt x="4500" y="3676"/>
                </a:lnTo>
                <a:lnTo>
                  <a:pt x="4681" y="3716"/>
                </a:lnTo>
                <a:lnTo>
                  <a:pt x="5022" y="3716"/>
                </a:lnTo>
                <a:lnTo>
                  <a:pt x="5183" y="3696"/>
                </a:lnTo>
                <a:lnTo>
                  <a:pt x="5324" y="3636"/>
                </a:lnTo>
                <a:lnTo>
                  <a:pt x="5464" y="3556"/>
                </a:lnTo>
                <a:lnTo>
                  <a:pt x="5645" y="3415"/>
                </a:lnTo>
                <a:lnTo>
                  <a:pt x="5826" y="3254"/>
                </a:lnTo>
                <a:lnTo>
                  <a:pt x="5967" y="3074"/>
                </a:lnTo>
                <a:lnTo>
                  <a:pt x="6107" y="2873"/>
                </a:lnTo>
                <a:lnTo>
                  <a:pt x="6228" y="2652"/>
                </a:lnTo>
                <a:lnTo>
                  <a:pt x="6328" y="2431"/>
                </a:lnTo>
                <a:lnTo>
                  <a:pt x="6429" y="2210"/>
                </a:lnTo>
                <a:lnTo>
                  <a:pt x="6509" y="1969"/>
                </a:lnTo>
                <a:lnTo>
                  <a:pt x="6589" y="2210"/>
                </a:lnTo>
                <a:lnTo>
                  <a:pt x="6690" y="2431"/>
                </a:lnTo>
                <a:lnTo>
                  <a:pt x="6790" y="2652"/>
                </a:lnTo>
                <a:lnTo>
                  <a:pt x="6911" y="2853"/>
                </a:lnTo>
                <a:lnTo>
                  <a:pt x="7051" y="3054"/>
                </a:lnTo>
                <a:lnTo>
                  <a:pt x="7172" y="3214"/>
                </a:lnTo>
                <a:lnTo>
                  <a:pt x="7332" y="3335"/>
                </a:lnTo>
                <a:lnTo>
                  <a:pt x="7473" y="3435"/>
                </a:lnTo>
                <a:lnTo>
                  <a:pt x="7594" y="3475"/>
                </a:lnTo>
                <a:lnTo>
                  <a:pt x="7694" y="3495"/>
                </a:lnTo>
                <a:lnTo>
                  <a:pt x="7975" y="3495"/>
                </a:lnTo>
                <a:lnTo>
                  <a:pt x="8297" y="3435"/>
                </a:lnTo>
                <a:lnTo>
                  <a:pt x="8638" y="3335"/>
                </a:lnTo>
                <a:lnTo>
                  <a:pt x="9000" y="3194"/>
                </a:lnTo>
                <a:lnTo>
                  <a:pt x="9381" y="3013"/>
                </a:lnTo>
                <a:lnTo>
                  <a:pt x="9763" y="2833"/>
                </a:lnTo>
                <a:lnTo>
                  <a:pt x="10125" y="2632"/>
                </a:lnTo>
                <a:lnTo>
                  <a:pt x="10024" y="3114"/>
                </a:lnTo>
                <a:lnTo>
                  <a:pt x="9924" y="3656"/>
                </a:lnTo>
                <a:lnTo>
                  <a:pt x="9843" y="4219"/>
                </a:lnTo>
                <a:lnTo>
                  <a:pt x="9803" y="4781"/>
                </a:lnTo>
                <a:lnTo>
                  <a:pt x="9803" y="5062"/>
                </a:lnTo>
                <a:lnTo>
                  <a:pt x="9823" y="5323"/>
                </a:lnTo>
                <a:lnTo>
                  <a:pt x="9843" y="5564"/>
                </a:lnTo>
                <a:lnTo>
                  <a:pt x="9904" y="5806"/>
                </a:lnTo>
                <a:lnTo>
                  <a:pt x="9964" y="6026"/>
                </a:lnTo>
                <a:lnTo>
                  <a:pt x="10044" y="6207"/>
                </a:lnTo>
                <a:lnTo>
                  <a:pt x="10165" y="6388"/>
                </a:lnTo>
                <a:lnTo>
                  <a:pt x="10285" y="6529"/>
                </a:lnTo>
                <a:lnTo>
                  <a:pt x="10506" y="6669"/>
                </a:lnTo>
                <a:lnTo>
                  <a:pt x="10727" y="6770"/>
                </a:lnTo>
                <a:lnTo>
                  <a:pt x="10948" y="6850"/>
                </a:lnTo>
                <a:lnTo>
                  <a:pt x="11149" y="6870"/>
                </a:lnTo>
                <a:lnTo>
                  <a:pt x="11370" y="6870"/>
                </a:lnTo>
                <a:lnTo>
                  <a:pt x="11591" y="6830"/>
                </a:lnTo>
                <a:lnTo>
                  <a:pt x="11792" y="6770"/>
                </a:lnTo>
                <a:lnTo>
                  <a:pt x="11993" y="6709"/>
                </a:lnTo>
                <a:lnTo>
                  <a:pt x="11993" y="6709"/>
                </a:lnTo>
                <a:lnTo>
                  <a:pt x="9100" y="22337"/>
                </a:lnTo>
                <a:lnTo>
                  <a:pt x="9100" y="22398"/>
                </a:lnTo>
                <a:lnTo>
                  <a:pt x="9120" y="22458"/>
                </a:lnTo>
                <a:lnTo>
                  <a:pt x="9140" y="22518"/>
                </a:lnTo>
                <a:lnTo>
                  <a:pt x="9160" y="22578"/>
                </a:lnTo>
                <a:lnTo>
                  <a:pt x="9201" y="22619"/>
                </a:lnTo>
                <a:lnTo>
                  <a:pt x="9261" y="22659"/>
                </a:lnTo>
                <a:lnTo>
                  <a:pt x="9301" y="22699"/>
                </a:lnTo>
                <a:lnTo>
                  <a:pt x="9381" y="22719"/>
                </a:lnTo>
                <a:lnTo>
                  <a:pt x="9502" y="22719"/>
                </a:lnTo>
                <a:lnTo>
                  <a:pt x="9562" y="22699"/>
                </a:lnTo>
                <a:lnTo>
                  <a:pt x="9622" y="22659"/>
                </a:lnTo>
                <a:lnTo>
                  <a:pt x="9663" y="22619"/>
                </a:lnTo>
                <a:lnTo>
                  <a:pt x="9703" y="22578"/>
                </a:lnTo>
                <a:lnTo>
                  <a:pt x="9743" y="22518"/>
                </a:lnTo>
                <a:lnTo>
                  <a:pt x="9763" y="22458"/>
                </a:lnTo>
                <a:lnTo>
                  <a:pt x="12776" y="6067"/>
                </a:lnTo>
                <a:lnTo>
                  <a:pt x="12776" y="5966"/>
                </a:lnTo>
                <a:lnTo>
                  <a:pt x="12756" y="5866"/>
                </a:lnTo>
                <a:lnTo>
                  <a:pt x="12696" y="5785"/>
                </a:lnTo>
                <a:lnTo>
                  <a:pt x="12615" y="5725"/>
                </a:lnTo>
                <a:lnTo>
                  <a:pt x="12515" y="5685"/>
                </a:lnTo>
                <a:lnTo>
                  <a:pt x="12415" y="5685"/>
                </a:lnTo>
                <a:lnTo>
                  <a:pt x="12314" y="5705"/>
                </a:lnTo>
                <a:lnTo>
                  <a:pt x="12234" y="5765"/>
                </a:lnTo>
                <a:lnTo>
                  <a:pt x="12073" y="5906"/>
                </a:lnTo>
                <a:lnTo>
                  <a:pt x="11912" y="6006"/>
                </a:lnTo>
                <a:lnTo>
                  <a:pt x="11691" y="6107"/>
                </a:lnTo>
                <a:lnTo>
                  <a:pt x="11470" y="6187"/>
                </a:lnTo>
                <a:lnTo>
                  <a:pt x="11350" y="6207"/>
                </a:lnTo>
                <a:lnTo>
                  <a:pt x="11229" y="6207"/>
                </a:lnTo>
                <a:lnTo>
                  <a:pt x="11089" y="6187"/>
                </a:lnTo>
                <a:lnTo>
                  <a:pt x="10968" y="6167"/>
                </a:lnTo>
                <a:lnTo>
                  <a:pt x="10848" y="6107"/>
                </a:lnTo>
                <a:lnTo>
                  <a:pt x="10707" y="6006"/>
                </a:lnTo>
                <a:lnTo>
                  <a:pt x="10627" y="5906"/>
                </a:lnTo>
                <a:lnTo>
                  <a:pt x="10566" y="5785"/>
                </a:lnTo>
                <a:lnTo>
                  <a:pt x="10526" y="5605"/>
                </a:lnTo>
                <a:lnTo>
                  <a:pt x="10486" y="5404"/>
                </a:lnTo>
                <a:lnTo>
                  <a:pt x="10466" y="5183"/>
                </a:lnTo>
                <a:lnTo>
                  <a:pt x="10466" y="4942"/>
                </a:lnTo>
                <a:lnTo>
                  <a:pt x="10506" y="4379"/>
                </a:lnTo>
                <a:lnTo>
                  <a:pt x="10587" y="3777"/>
                </a:lnTo>
                <a:lnTo>
                  <a:pt x="10687" y="3174"/>
                </a:lnTo>
                <a:lnTo>
                  <a:pt x="10808" y="2592"/>
                </a:lnTo>
                <a:lnTo>
                  <a:pt x="10948" y="2029"/>
                </a:lnTo>
                <a:lnTo>
                  <a:pt x="10968" y="1929"/>
                </a:lnTo>
                <a:lnTo>
                  <a:pt x="10948" y="1848"/>
                </a:lnTo>
                <a:lnTo>
                  <a:pt x="10908" y="1748"/>
                </a:lnTo>
                <a:lnTo>
                  <a:pt x="10828" y="1688"/>
                </a:lnTo>
                <a:lnTo>
                  <a:pt x="10747" y="1627"/>
                </a:lnTo>
                <a:lnTo>
                  <a:pt x="10647" y="1607"/>
                </a:lnTo>
                <a:lnTo>
                  <a:pt x="10546" y="1627"/>
                </a:lnTo>
                <a:lnTo>
                  <a:pt x="10466" y="1668"/>
                </a:lnTo>
                <a:lnTo>
                  <a:pt x="10024" y="1929"/>
                </a:lnTo>
                <a:lnTo>
                  <a:pt x="9582" y="2150"/>
                </a:lnTo>
                <a:lnTo>
                  <a:pt x="9160" y="2371"/>
                </a:lnTo>
                <a:lnTo>
                  <a:pt x="8779" y="2551"/>
                </a:lnTo>
                <a:lnTo>
                  <a:pt x="8437" y="2692"/>
                </a:lnTo>
                <a:lnTo>
                  <a:pt x="8136" y="2792"/>
                </a:lnTo>
                <a:lnTo>
                  <a:pt x="7915" y="2853"/>
                </a:lnTo>
                <a:lnTo>
                  <a:pt x="7835" y="2853"/>
                </a:lnTo>
                <a:lnTo>
                  <a:pt x="7774" y="2833"/>
                </a:lnTo>
                <a:lnTo>
                  <a:pt x="7714" y="2792"/>
                </a:lnTo>
                <a:lnTo>
                  <a:pt x="7634" y="2712"/>
                </a:lnTo>
                <a:lnTo>
                  <a:pt x="7473" y="2511"/>
                </a:lnTo>
                <a:lnTo>
                  <a:pt x="7332" y="2230"/>
                </a:lnTo>
                <a:lnTo>
                  <a:pt x="7192" y="1889"/>
                </a:lnTo>
                <a:lnTo>
                  <a:pt x="7051" y="1527"/>
                </a:lnTo>
                <a:lnTo>
                  <a:pt x="6951" y="1125"/>
                </a:lnTo>
                <a:lnTo>
                  <a:pt x="6850" y="703"/>
                </a:lnTo>
                <a:lnTo>
                  <a:pt x="6810" y="302"/>
                </a:lnTo>
                <a:lnTo>
                  <a:pt x="6770" y="181"/>
                </a:lnTo>
                <a:lnTo>
                  <a:pt x="6690" y="101"/>
                </a:lnTo>
                <a:lnTo>
                  <a:pt x="6589" y="20"/>
                </a:lnTo>
                <a:lnTo>
                  <a:pt x="64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35"/>
          <p:cNvSpPr/>
          <p:nvPr/>
        </p:nvSpPr>
        <p:spPr>
          <a:xfrm>
            <a:off x="2535406" y="4659019"/>
            <a:ext cx="648499" cy="88317"/>
          </a:xfrm>
          <a:custGeom>
            <a:avLst/>
            <a:gdLst/>
            <a:ahLst/>
            <a:cxnLst/>
            <a:rect l="l" t="t" r="r" b="b"/>
            <a:pathLst>
              <a:path w="20068" h="2733" extrusionOk="0">
                <a:moveTo>
                  <a:pt x="161" y="1"/>
                </a:moveTo>
                <a:lnTo>
                  <a:pt x="101" y="21"/>
                </a:lnTo>
                <a:lnTo>
                  <a:pt x="40" y="41"/>
                </a:lnTo>
                <a:lnTo>
                  <a:pt x="0" y="101"/>
                </a:lnTo>
                <a:lnTo>
                  <a:pt x="0" y="161"/>
                </a:lnTo>
                <a:lnTo>
                  <a:pt x="0" y="2572"/>
                </a:lnTo>
                <a:lnTo>
                  <a:pt x="0" y="2632"/>
                </a:lnTo>
                <a:lnTo>
                  <a:pt x="40" y="2692"/>
                </a:lnTo>
                <a:lnTo>
                  <a:pt x="101" y="2733"/>
                </a:lnTo>
                <a:lnTo>
                  <a:pt x="19967" y="2733"/>
                </a:lnTo>
                <a:lnTo>
                  <a:pt x="20007" y="2692"/>
                </a:lnTo>
                <a:lnTo>
                  <a:pt x="20047" y="2632"/>
                </a:lnTo>
                <a:lnTo>
                  <a:pt x="20067" y="2572"/>
                </a:lnTo>
                <a:lnTo>
                  <a:pt x="20067" y="161"/>
                </a:lnTo>
                <a:lnTo>
                  <a:pt x="20047" y="101"/>
                </a:lnTo>
                <a:lnTo>
                  <a:pt x="20007" y="41"/>
                </a:lnTo>
                <a:lnTo>
                  <a:pt x="19967" y="21"/>
                </a:lnTo>
                <a:lnTo>
                  <a:pt x="1990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5"/>
          <p:cNvSpPr/>
          <p:nvPr/>
        </p:nvSpPr>
        <p:spPr>
          <a:xfrm>
            <a:off x="2535410" y="4747328"/>
            <a:ext cx="648499" cy="88965"/>
          </a:xfrm>
          <a:custGeom>
            <a:avLst/>
            <a:gdLst/>
            <a:ahLst/>
            <a:cxnLst/>
            <a:rect l="l" t="t" r="r" b="b"/>
            <a:pathLst>
              <a:path w="20068" h="2753" extrusionOk="0">
                <a:moveTo>
                  <a:pt x="161" y="1"/>
                </a:moveTo>
                <a:lnTo>
                  <a:pt x="101" y="21"/>
                </a:lnTo>
                <a:lnTo>
                  <a:pt x="40" y="61"/>
                </a:lnTo>
                <a:lnTo>
                  <a:pt x="0" y="101"/>
                </a:lnTo>
                <a:lnTo>
                  <a:pt x="0" y="181"/>
                </a:lnTo>
                <a:lnTo>
                  <a:pt x="0" y="2592"/>
                </a:lnTo>
                <a:lnTo>
                  <a:pt x="0" y="2652"/>
                </a:lnTo>
                <a:lnTo>
                  <a:pt x="40" y="2712"/>
                </a:lnTo>
                <a:lnTo>
                  <a:pt x="101" y="2732"/>
                </a:lnTo>
                <a:lnTo>
                  <a:pt x="161" y="2752"/>
                </a:lnTo>
                <a:lnTo>
                  <a:pt x="19907" y="2752"/>
                </a:lnTo>
                <a:lnTo>
                  <a:pt x="19967" y="2732"/>
                </a:lnTo>
                <a:lnTo>
                  <a:pt x="20007" y="2712"/>
                </a:lnTo>
                <a:lnTo>
                  <a:pt x="20047" y="2652"/>
                </a:lnTo>
                <a:lnTo>
                  <a:pt x="20067" y="2592"/>
                </a:lnTo>
                <a:lnTo>
                  <a:pt x="20067" y="181"/>
                </a:lnTo>
                <a:lnTo>
                  <a:pt x="20047" y="101"/>
                </a:lnTo>
                <a:lnTo>
                  <a:pt x="20007" y="61"/>
                </a:lnTo>
                <a:lnTo>
                  <a:pt x="19967" y="21"/>
                </a:lnTo>
                <a:lnTo>
                  <a:pt x="1990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5"/>
          <p:cNvSpPr/>
          <p:nvPr/>
        </p:nvSpPr>
        <p:spPr>
          <a:xfrm>
            <a:off x="2578904" y="4825152"/>
            <a:ext cx="560214" cy="21425"/>
          </a:xfrm>
          <a:custGeom>
            <a:avLst/>
            <a:gdLst/>
            <a:ahLst/>
            <a:cxnLst/>
            <a:rect l="l" t="t" r="r" b="b"/>
            <a:pathLst>
              <a:path w="17336" h="663" extrusionOk="0">
                <a:moveTo>
                  <a:pt x="322" y="0"/>
                </a:moveTo>
                <a:lnTo>
                  <a:pt x="261" y="20"/>
                </a:lnTo>
                <a:lnTo>
                  <a:pt x="201" y="40"/>
                </a:lnTo>
                <a:lnTo>
                  <a:pt x="141" y="60"/>
                </a:lnTo>
                <a:lnTo>
                  <a:pt x="101" y="100"/>
                </a:lnTo>
                <a:lnTo>
                  <a:pt x="60" y="161"/>
                </a:lnTo>
                <a:lnTo>
                  <a:pt x="20" y="201"/>
                </a:lnTo>
                <a:lnTo>
                  <a:pt x="0" y="281"/>
                </a:lnTo>
                <a:lnTo>
                  <a:pt x="0" y="341"/>
                </a:lnTo>
                <a:lnTo>
                  <a:pt x="0" y="402"/>
                </a:lnTo>
                <a:lnTo>
                  <a:pt x="20" y="462"/>
                </a:lnTo>
                <a:lnTo>
                  <a:pt x="60" y="522"/>
                </a:lnTo>
                <a:lnTo>
                  <a:pt x="101" y="583"/>
                </a:lnTo>
                <a:lnTo>
                  <a:pt x="141" y="623"/>
                </a:lnTo>
                <a:lnTo>
                  <a:pt x="201" y="643"/>
                </a:lnTo>
                <a:lnTo>
                  <a:pt x="261" y="663"/>
                </a:lnTo>
                <a:lnTo>
                  <a:pt x="17074" y="663"/>
                </a:lnTo>
                <a:lnTo>
                  <a:pt x="17134" y="643"/>
                </a:lnTo>
                <a:lnTo>
                  <a:pt x="17195" y="623"/>
                </a:lnTo>
                <a:lnTo>
                  <a:pt x="17235" y="583"/>
                </a:lnTo>
                <a:lnTo>
                  <a:pt x="17275" y="522"/>
                </a:lnTo>
                <a:lnTo>
                  <a:pt x="17315" y="462"/>
                </a:lnTo>
                <a:lnTo>
                  <a:pt x="17335" y="402"/>
                </a:lnTo>
                <a:lnTo>
                  <a:pt x="17335" y="341"/>
                </a:lnTo>
                <a:lnTo>
                  <a:pt x="17335" y="281"/>
                </a:lnTo>
                <a:lnTo>
                  <a:pt x="17315" y="201"/>
                </a:lnTo>
                <a:lnTo>
                  <a:pt x="17275" y="161"/>
                </a:lnTo>
                <a:lnTo>
                  <a:pt x="17235" y="100"/>
                </a:lnTo>
                <a:lnTo>
                  <a:pt x="17195" y="60"/>
                </a:lnTo>
                <a:lnTo>
                  <a:pt x="17134" y="40"/>
                </a:lnTo>
                <a:lnTo>
                  <a:pt x="17074" y="20"/>
                </a:lnTo>
                <a:lnTo>
                  <a:pt x="170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D53F18-8E76-1045-E3B0-169D5EFCDB91}"/>
              </a:ext>
            </a:extLst>
          </p:cNvPr>
          <p:cNvSpPr txBox="1"/>
          <p:nvPr/>
        </p:nvSpPr>
        <p:spPr>
          <a:xfrm>
            <a:off x="1989604" y="296934"/>
            <a:ext cx="2784583" cy="523220"/>
          </a:xfrm>
          <a:prstGeom prst="rect">
            <a:avLst/>
          </a:prstGeom>
          <a:solidFill>
            <a:srgbClr val="E9EAEC"/>
          </a:solidFill>
          <a:ln>
            <a:solidFill>
              <a:srgbClr val="E9EAE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¿Y si comenzamos viendo la </a:t>
            </a:r>
            <a:r>
              <a:rPr lang="es-AR" b="1" dirty="0">
                <a:latin typeface="Poppins" panose="00000500000000000000" pitchFamily="2" charset="0"/>
                <a:cs typeface="Poppins" panose="00000500000000000000" pitchFamily="2" charset="0"/>
              </a:rPr>
              <a:t>foto final</a:t>
            </a: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97EF23E-4A70-90C8-A38E-550B95A578C2}"/>
              </a:ext>
            </a:extLst>
          </p:cNvPr>
          <p:cNvSpPr/>
          <p:nvPr/>
        </p:nvSpPr>
        <p:spPr>
          <a:xfrm>
            <a:off x="1794147" y="1582687"/>
            <a:ext cx="143299" cy="144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CACAFF-55AB-CC51-E92E-7FD9856D0DFE}"/>
              </a:ext>
            </a:extLst>
          </p:cNvPr>
          <p:cNvSpPr/>
          <p:nvPr/>
        </p:nvSpPr>
        <p:spPr>
          <a:xfrm>
            <a:off x="1989987" y="1372656"/>
            <a:ext cx="216000" cy="216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D613ECD-D36B-891B-3E76-1710070E09F3}"/>
              </a:ext>
            </a:extLst>
          </p:cNvPr>
          <p:cNvSpPr/>
          <p:nvPr/>
        </p:nvSpPr>
        <p:spPr>
          <a:xfrm>
            <a:off x="2233972" y="1134326"/>
            <a:ext cx="288000" cy="288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2" name="Google Shape;1481;p31">
            <a:extLst>
              <a:ext uri="{FF2B5EF4-FFF2-40B4-BE49-F238E27FC236}">
                <a16:creationId xmlns:a16="http://schemas.microsoft.com/office/drawing/2014/main" id="{BA7151C3-4899-12B1-074A-95CB4F8969F7}"/>
              </a:ext>
            </a:extLst>
          </p:cNvPr>
          <p:cNvGrpSpPr/>
          <p:nvPr/>
        </p:nvGrpSpPr>
        <p:grpSpPr>
          <a:xfrm>
            <a:off x="4237485" y="1316038"/>
            <a:ext cx="4059155" cy="3187849"/>
            <a:chOff x="628875" y="452264"/>
            <a:chExt cx="5732400" cy="4147136"/>
          </a:xfrm>
        </p:grpSpPr>
        <p:sp>
          <p:nvSpPr>
            <p:cNvPr id="13" name="Google Shape;1482;p31">
              <a:extLst>
                <a:ext uri="{FF2B5EF4-FFF2-40B4-BE49-F238E27FC236}">
                  <a16:creationId xmlns:a16="http://schemas.microsoft.com/office/drawing/2014/main" id="{D7C00222-2475-44A8-FF53-D68833BB8F99}"/>
                </a:ext>
              </a:extLst>
            </p:cNvPr>
            <p:cNvSpPr/>
            <p:nvPr/>
          </p:nvSpPr>
          <p:spPr>
            <a:xfrm>
              <a:off x="696870" y="617500"/>
              <a:ext cx="5598900" cy="3981900"/>
            </a:xfrm>
            <a:prstGeom prst="roundRect">
              <a:avLst>
                <a:gd name="adj" fmla="val 5289"/>
              </a:avLst>
            </a:prstGeom>
            <a:solidFill>
              <a:schemeClr val="lt1"/>
            </a:solidFill>
            <a:ln>
              <a:solidFill>
                <a:schemeClr val="accent6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83;p31">
              <a:extLst>
                <a:ext uri="{FF2B5EF4-FFF2-40B4-BE49-F238E27FC236}">
                  <a16:creationId xmlns:a16="http://schemas.microsoft.com/office/drawing/2014/main" id="{A06425C5-0356-18BC-4EF2-6F7A5A97D8BF}"/>
                </a:ext>
              </a:extLst>
            </p:cNvPr>
            <p:cNvSpPr/>
            <p:nvPr/>
          </p:nvSpPr>
          <p:spPr>
            <a:xfrm>
              <a:off x="628875" y="527550"/>
              <a:ext cx="5732400" cy="433500"/>
            </a:xfrm>
            <a:prstGeom prst="roundRect">
              <a:avLst>
                <a:gd name="adj" fmla="val 13206"/>
              </a:avLst>
            </a:prstGeom>
            <a:solidFill>
              <a:srgbClr val="002060"/>
            </a:solidFill>
            <a:ln>
              <a:solidFill>
                <a:schemeClr val="accent6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484;p31">
              <a:extLst>
                <a:ext uri="{FF2B5EF4-FFF2-40B4-BE49-F238E27FC236}">
                  <a16:creationId xmlns:a16="http://schemas.microsoft.com/office/drawing/2014/main" id="{4ABFF5BA-53AC-B3EE-6FFD-6DC785F82736}"/>
                </a:ext>
              </a:extLst>
            </p:cNvPr>
            <p:cNvGrpSpPr/>
            <p:nvPr/>
          </p:nvGrpSpPr>
          <p:grpSpPr>
            <a:xfrm>
              <a:off x="816950" y="452264"/>
              <a:ext cx="196200" cy="375250"/>
              <a:chOff x="816950" y="467150"/>
              <a:chExt cx="196200" cy="375250"/>
            </a:xfrm>
          </p:grpSpPr>
          <p:sp>
            <p:nvSpPr>
              <p:cNvPr id="52" name="Google Shape;1485;p31">
                <a:extLst>
                  <a:ext uri="{FF2B5EF4-FFF2-40B4-BE49-F238E27FC236}">
                    <a16:creationId xmlns:a16="http://schemas.microsoft.com/office/drawing/2014/main" id="{F2A52143-A9E2-5463-1EC5-FBC67BC6A666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486;p31">
                <a:extLst>
                  <a:ext uri="{FF2B5EF4-FFF2-40B4-BE49-F238E27FC236}">
                    <a16:creationId xmlns:a16="http://schemas.microsoft.com/office/drawing/2014/main" id="{378A8FE2-2056-AB6F-9475-9B6224A31175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487;p31">
              <a:extLst>
                <a:ext uri="{FF2B5EF4-FFF2-40B4-BE49-F238E27FC236}">
                  <a16:creationId xmlns:a16="http://schemas.microsoft.com/office/drawing/2014/main" id="{9D105EBC-4936-4EB5-7ECD-3245DBCC9169}"/>
                </a:ext>
              </a:extLst>
            </p:cNvPr>
            <p:cNvGrpSpPr/>
            <p:nvPr/>
          </p:nvGrpSpPr>
          <p:grpSpPr>
            <a:xfrm>
              <a:off x="1244763" y="452264"/>
              <a:ext cx="196200" cy="375250"/>
              <a:chOff x="816950" y="467150"/>
              <a:chExt cx="196200" cy="375250"/>
            </a:xfrm>
          </p:grpSpPr>
          <p:sp>
            <p:nvSpPr>
              <p:cNvPr id="50" name="Google Shape;1488;p31">
                <a:extLst>
                  <a:ext uri="{FF2B5EF4-FFF2-40B4-BE49-F238E27FC236}">
                    <a16:creationId xmlns:a16="http://schemas.microsoft.com/office/drawing/2014/main" id="{2E885CB2-1892-5C37-A264-AEA75D4065F6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489;p31">
                <a:extLst>
                  <a:ext uri="{FF2B5EF4-FFF2-40B4-BE49-F238E27FC236}">
                    <a16:creationId xmlns:a16="http://schemas.microsoft.com/office/drawing/2014/main" id="{66D11168-7BC9-09FC-34F9-62C5354E86D8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490;p31">
              <a:extLst>
                <a:ext uri="{FF2B5EF4-FFF2-40B4-BE49-F238E27FC236}">
                  <a16:creationId xmlns:a16="http://schemas.microsoft.com/office/drawing/2014/main" id="{E6A5D6C4-9E83-7826-9539-069CB0297360}"/>
                </a:ext>
              </a:extLst>
            </p:cNvPr>
            <p:cNvGrpSpPr/>
            <p:nvPr/>
          </p:nvGrpSpPr>
          <p:grpSpPr>
            <a:xfrm>
              <a:off x="1672575" y="452264"/>
              <a:ext cx="196200" cy="375250"/>
              <a:chOff x="816950" y="467150"/>
              <a:chExt cx="196200" cy="375250"/>
            </a:xfrm>
          </p:grpSpPr>
          <p:sp>
            <p:nvSpPr>
              <p:cNvPr id="48" name="Google Shape;1491;p31">
                <a:extLst>
                  <a:ext uri="{FF2B5EF4-FFF2-40B4-BE49-F238E27FC236}">
                    <a16:creationId xmlns:a16="http://schemas.microsoft.com/office/drawing/2014/main" id="{C8CF3A8F-62F5-0444-6E62-28EEB1A6F004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492;p31">
                <a:extLst>
                  <a:ext uri="{FF2B5EF4-FFF2-40B4-BE49-F238E27FC236}">
                    <a16:creationId xmlns:a16="http://schemas.microsoft.com/office/drawing/2014/main" id="{3194065E-B0FE-D29D-9923-824175DD50B5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493;p31">
              <a:extLst>
                <a:ext uri="{FF2B5EF4-FFF2-40B4-BE49-F238E27FC236}">
                  <a16:creationId xmlns:a16="http://schemas.microsoft.com/office/drawing/2014/main" id="{283C2CC8-8F88-C374-4772-35BC5112F797}"/>
                </a:ext>
              </a:extLst>
            </p:cNvPr>
            <p:cNvGrpSpPr/>
            <p:nvPr/>
          </p:nvGrpSpPr>
          <p:grpSpPr>
            <a:xfrm>
              <a:off x="2100388" y="452264"/>
              <a:ext cx="196200" cy="375250"/>
              <a:chOff x="816950" y="467150"/>
              <a:chExt cx="196200" cy="375250"/>
            </a:xfrm>
          </p:grpSpPr>
          <p:sp>
            <p:nvSpPr>
              <p:cNvPr id="46" name="Google Shape;1494;p31">
                <a:extLst>
                  <a:ext uri="{FF2B5EF4-FFF2-40B4-BE49-F238E27FC236}">
                    <a16:creationId xmlns:a16="http://schemas.microsoft.com/office/drawing/2014/main" id="{328C0153-96B8-ED57-94A7-16F33703E681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495;p31">
                <a:extLst>
                  <a:ext uri="{FF2B5EF4-FFF2-40B4-BE49-F238E27FC236}">
                    <a16:creationId xmlns:a16="http://schemas.microsoft.com/office/drawing/2014/main" id="{27FCD011-4B6E-2FFA-72FB-EC3915E82D7B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496;p31">
              <a:extLst>
                <a:ext uri="{FF2B5EF4-FFF2-40B4-BE49-F238E27FC236}">
                  <a16:creationId xmlns:a16="http://schemas.microsoft.com/office/drawing/2014/main" id="{B7B79030-1971-7F5F-5D19-398450653E45}"/>
                </a:ext>
              </a:extLst>
            </p:cNvPr>
            <p:cNvGrpSpPr/>
            <p:nvPr/>
          </p:nvGrpSpPr>
          <p:grpSpPr>
            <a:xfrm>
              <a:off x="2528200" y="452264"/>
              <a:ext cx="196200" cy="375250"/>
              <a:chOff x="816950" y="467150"/>
              <a:chExt cx="196200" cy="375250"/>
            </a:xfrm>
          </p:grpSpPr>
          <p:sp>
            <p:nvSpPr>
              <p:cNvPr id="44" name="Google Shape;1497;p31">
                <a:extLst>
                  <a:ext uri="{FF2B5EF4-FFF2-40B4-BE49-F238E27FC236}">
                    <a16:creationId xmlns:a16="http://schemas.microsoft.com/office/drawing/2014/main" id="{2A8AB275-47FE-D18F-9B7D-8540600A9EEC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498;p31">
                <a:extLst>
                  <a:ext uri="{FF2B5EF4-FFF2-40B4-BE49-F238E27FC236}">
                    <a16:creationId xmlns:a16="http://schemas.microsoft.com/office/drawing/2014/main" id="{9A7DC07B-4AF9-DDF7-B6F2-4F15E26AC2B4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499;p31">
              <a:extLst>
                <a:ext uri="{FF2B5EF4-FFF2-40B4-BE49-F238E27FC236}">
                  <a16:creationId xmlns:a16="http://schemas.microsoft.com/office/drawing/2014/main" id="{E04D3BA3-4D07-9F97-76D4-020A7BAD1519}"/>
                </a:ext>
              </a:extLst>
            </p:cNvPr>
            <p:cNvGrpSpPr/>
            <p:nvPr/>
          </p:nvGrpSpPr>
          <p:grpSpPr>
            <a:xfrm>
              <a:off x="2956013" y="452264"/>
              <a:ext cx="196200" cy="375250"/>
              <a:chOff x="816950" y="467150"/>
              <a:chExt cx="196200" cy="375250"/>
            </a:xfrm>
          </p:grpSpPr>
          <p:sp>
            <p:nvSpPr>
              <p:cNvPr id="42" name="Google Shape;1500;p31">
                <a:extLst>
                  <a:ext uri="{FF2B5EF4-FFF2-40B4-BE49-F238E27FC236}">
                    <a16:creationId xmlns:a16="http://schemas.microsoft.com/office/drawing/2014/main" id="{BBBC6AC0-D5C3-6819-1BE8-A2F073B1F867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01;p31">
                <a:extLst>
                  <a:ext uri="{FF2B5EF4-FFF2-40B4-BE49-F238E27FC236}">
                    <a16:creationId xmlns:a16="http://schemas.microsoft.com/office/drawing/2014/main" id="{FC7669CA-C24C-D4AD-6942-8ED52A184085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1502;p31">
              <a:extLst>
                <a:ext uri="{FF2B5EF4-FFF2-40B4-BE49-F238E27FC236}">
                  <a16:creationId xmlns:a16="http://schemas.microsoft.com/office/drawing/2014/main" id="{B9DDC28D-6115-B3A4-AA0A-E32ED3BB60FF}"/>
                </a:ext>
              </a:extLst>
            </p:cNvPr>
            <p:cNvGrpSpPr/>
            <p:nvPr/>
          </p:nvGrpSpPr>
          <p:grpSpPr>
            <a:xfrm>
              <a:off x="3383825" y="452264"/>
              <a:ext cx="196200" cy="375250"/>
              <a:chOff x="816950" y="467150"/>
              <a:chExt cx="196200" cy="375250"/>
            </a:xfrm>
          </p:grpSpPr>
          <p:sp>
            <p:nvSpPr>
              <p:cNvPr id="40" name="Google Shape;1503;p31">
                <a:extLst>
                  <a:ext uri="{FF2B5EF4-FFF2-40B4-BE49-F238E27FC236}">
                    <a16:creationId xmlns:a16="http://schemas.microsoft.com/office/drawing/2014/main" id="{7C1A8C66-3336-BD81-9183-CC81AEA97DF4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04;p31">
                <a:extLst>
                  <a:ext uri="{FF2B5EF4-FFF2-40B4-BE49-F238E27FC236}">
                    <a16:creationId xmlns:a16="http://schemas.microsoft.com/office/drawing/2014/main" id="{D2F0C637-B022-9D95-F4EF-77DD461998DA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1505;p31">
              <a:extLst>
                <a:ext uri="{FF2B5EF4-FFF2-40B4-BE49-F238E27FC236}">
                  <a16:creationId xmlns:a16="http://schemas.microsoft.com/office/drawing/2014/main" id="{142D4481-961F-A1DD-9DAB-BA195BA8AC5E}"/>
                </a:ext>
              </a:extLst>
            </p:cNvPr>
            <p:cNvGrpSpPr/>
            <p:nvPr/>
          </p:nvGrpSpPr>
          <p:grpSpPr>
            <a:xfrm>
              <a:off x="3811638" y="452264"/>
              <a:ext cx="196200" cy="375250"/>
              <a:chOff x="816950" y="467150"/>
              <a:chExt cx="196200" cy="375250"/>
            </a:xfrm>
          </p:grpSpPr>
          <p:sp>
            <p:nvSpPr>
              <p:cNvPr id="38" name="Google Shape;1506;p31">
                <a:extLst>
                  <a:ext uri="{FF2B5EF4-FFF2-40B4-BE49-F238E27FC236}">
                    <a16:creationId xmlns:a16="http://schemas.microsoft.com/office/drawing/2014/main" id="{C0749529-681A-05FF-B3C6-C2AC75A82164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07;p31">
                <a:extLst>
                  <a:ext uri="{FF2B5EF4-FFF2-40B4-BE49-F238E27FC236}">
                    <a16:creationId xmlns:a16="http://schemas.microsoft.com/office/drawing/2014/main" id="{59B92A50-48B7-1017-0B2C-4A59D0CF908B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1508;p31">
              <a:extLst>
                <a:ext uri="{FF2B5EF4-FFF2-40B4-BE49-F238E27FC236}">
                  <a16:creationId xmlns:a16="http://schemas.microsoft.com/office/drawing/2014/main" id="{46FC3BB6-D9B4-391B-F8A2-E54337758443}"/>
                </a:ext>
              </a:extLst>
            </p:cNvPr>
            <p:cNvGrpSpPr/>
            <p:nvPr/>
          </p:nvGrpSpPr>
          <p:grpSpPr>
            <a:xfrm>
              <a:off x="4239450" y="452264"/>
              <a:ext cx="196200" cy="375250"/>
              <a:chOff x="816950" y="467150"/>
              <a:chExt cx="196200" cy="375250"/>
            </a:xfrm>
          </p:grpSpPr>
          <p:sp>
            <p:nvSpPr>
              <p:cNvPr id="36" name="Google Shape;1509;p31">
                <a:extLst>
                  <a:ext uri="{FF2B5EF4-FFF2-40B4-BE49-F238E27FC236}">
                    <a16:creationId xmlns:a16="http://schemas.microsoft.com/office/drawing/2014/main" id="{7EC76EE6-BAEA-74DF-43B8-D360ED2C63B4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10;p31">
                <a:extLst>
                  <a:ext uri="{FF2B5EF4-FFF2-40B4-BE49-F238E27FC236}">
                    <a16:creationId xmlns:a16="http://schemas.microsoft.com/office/drawing/2014/main" id="{DA8E6618-1F53-644F-7FC1-4E64F180AE2F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1511;p31">
              <a:extLst>
                <a:ext uri="{FF2B5EF4-FFF2-40B4-BE49-F238E27FC236}">
                  <a16:creationId xmlns:a16="http://schemas.microsoft.com/office/drawing/2014/main" id="{A5045A4E-A8D2-80EC-4687-632140147880}"/>
                </a:ext>
              </a:extLst>
            </p:cNvPr>
            <p:cNvGrpSpPr/>
            <p:nvPr/>
          </p:nvGrpSpPr>
          <p:grpSpPr>
            <a:xfrm>
              <a:off x="4667263" y="452264"/>
              <a:ext cx="196200" cy="375250"/>
              <a:chOff x="816950" y="467150"/>
              <a:chExt cx="196200" cy="375250"/>
            </a:xfrm>
          </p:grpSpPr>
          <p:sp>
            <p:nvSpPr>
              <p:cNvPr id="34" name="Google Shape;1512;p31">
                <a:extLst>
                  <a:ext uri="{FF2B5EF4-FFF2-40B4-BE49-F238E27FC236}">
                    <a16:creationId xmlns:a16="http://schemas.microsoft.com/office/drawing/2014/main" id="{3FE692BF-2A8C-6371-F85C-3F9E5589E277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13;p31">
                <a:extLst>
                  <a:ext uri="{FF2B5EF4-FFF2-40B4-BE49-F238E27FC236}">
                    <a16:creationId xmlns:a16="http://schemas.microsoft.com/office/drawing/2014/main" id="{4A3BCB8C-EC2E-693C-9634-DD2E3C714290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1514;p31">
              <a:extLst>
                <a:ext uri="{FF2B5EF4-FFF2-40B4-BE49-F238E27FC236}">
                  <a16:creationId xmlns:a16="http://schemas.microsoft.com/office/drawing/2014/main" id="{0057448E-27C2-47D5-0417-96F503E64FB4}"/>
                </a:ext>
              </a:extLst>
            </p:cNvPr>
            <p:cNvGrpSpPr/>
            <p:nvPr/>
          </p:nvGrpSpPr>
          <p:grpSpPr>
            <a:xfrm>
              <a:off x="5095075" y="452264"/>
              <a:ext cx="196200" cy="375250"/>
              <a:chOff x="816950" y="467150"/>
              <a:chExt cx="196200" cy="375250"/>
            </a:xfrm>
          </p:grpSpPr>
          <p:sp>
            <p:nvSpPr>
              <p:cNvPr id="32" name="Google Shape;1515;p31">
                <a:extLst>
                  <a:ext uri="{FF2B5EF4-FFF2-40B4-BE49-F238E27FC236}">
                    <a16:creationId xmlns:a16="http://schemas.microsoft.com/office/drawing/2014/main" id="{98410FC7-74F6-2BD6-F7F8-36DF69502A44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16;p31">
                <a:extLst>
                  <a:ext uri="{FF2B5EF4-FFF2-40B4-BE49-F238E27FC236}">
                    <a16:creationId xmlns:a16="http://schemas.microsoft.com/office/drawing/2014/main" id="{6DC12002-E9EE-EEC2-565C-74CFBE86AAF0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517;p31">
              <a:extLst>
                <a:ext uri="{FF2B5EF4-FFF2-40B4-BE49-F238E27FC236}">
                  <a16:creationId xmlns:a16="http://schemas.microsoft.com/office/drawing/2014/main" id="{7DF28534-C94E-D6C0-6D47-F429E3626D81}"/>
                </a:ext>
              </a:extLst>
            </p:cNvPr>
            <p:cNvGrpSpPr/>
            <p:nvPr/>
          </p:nvGrpSpPr>
          <p:grpSpPr>
            <a:xfrm>
              <a:off x="5522888" y="452264"/>
              <a:ext cx="196200" cy="375250"/>
              <a:chOff x="816950" y="467150"/>
              <a:chExt cx="196200" cy="375250"/>
            </a:xfrm>
          </p:grpSpPr>
          <p:sp>
            <p:nvSpPr>
              <p:cNvPr id="30" name="Google Shape;1518;p31">
                <a:extLst>
                  <a:ext uri="{FF2B5EF4-FFF2-40B4-BE49-F238E27FC236}">
                    <a16:creationId xmlns:a16="http://schemas.microsoft.com/office/drawing/2014/main" id="{B33B2073-E896-8A01-BFCD-AB158A078AEE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19;p31">
                <a:extLst>
                  <a:ext uri="{FF2B5EF4-FFF2-40B4-BE49-F238E27FC236}">
                    <a16:creationId xmlns:a16="http://schemas.microsoft.com/office/drawing/2014/main" id="{9EECB02A-0198-878B-0E37-C95C04D90BAD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1520;p31">
              <a:extLst>
                <a:ext uri="{FF2B5EF4-FFF2-40B4-BE49-F238E27FC236}">
                  <a16:creationId xmlns:a16="http://schemas.microsoft.com/office/drawing/2014/main" id="{847F443C-97C3-2FBF-105F-53CFE942166F}"/>
                </a:ext>
              </a:extLst>
            </p:cNvPr>
            <p:cNvGrpSpPr/>
            <p:nvPr/>
          </p:nvGrpSpPr>
          <p:grpSpPr>
            <a:xfrm>
              <a:off x="5950700" y="452264"/>
              <a:ext cx="196200" cy="375250"/>
              <a:chOff x="816950" y="467150"/>
              <a:chExt cx="196200" cy="375250"/>
            </a:xfrm>
          </p:grpSpPr>
          <p:sp>
            <p:nvSpPr>
              <p:cNvPr id="28" name="Google Shape;1521;p31">
                <a:extLst>
                  <a:ext uri="{FF2B5EF4-FFF2-40B4-BE49-F238E27FC236}">
                    <a16:creationId xmlns:a16="http://schemas.microsoft.com/office/drawing/2014/main" id="{17169818-87E7-1AE8-C834-92F2D46F946A}"/>
                  </a:ext>
                </a:extLst>
              </p:cNvPr>
              <p:cNvSpPr/>
              <p:nvPr/>
            </p:nvSpPr>
            <p:spPr>
              <a:xfrm>
                <a:off x="816950" y="646200"/>
                <a:ext cx="196200" cy="196200"/>
              </a:xfrm>
              <a:prstGeom prst="ellipse">
                <a:avLst/>
              </a:prstGeom>
              <a:solidFill>
                <a:schemeClr val="lt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2;p31">
                <a:extLst>
                  <a:ext uri="{FF2B5EF4-FFF2-40B4-BE49-F238E27FC236}">
                    <a16:creationId xmlns:a16="http://schemas.microsoft.com/office/drawing/2014/main" id="{522B37AF-BCF9-0631-72FB-52E3364956C8}"/>
                  </a:ext>
                </a:extLst>
              </p:cNvPr>
              <p:cNvSpPr/>
              <p:nvPr/>
            </p:nvSpPr>
            <p:spPr>
              <a:xfrm>
                <a:off x="871100" y="467150"/>
                <a:ext cx="87900" cy="310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solidFill>
                  <a:schemeClr val="accent6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5EC9D58-2130-E233-005E-74C5EDE9ABDB}"/>
              </a:ext>
            </a:extLst>
          </p:cNvPr>
          <p:cNvGrpSpPr/>
          <p:nvPr/>
        </p:nvGrpSpPr>
        <p:grpSpPr>
          <a:xfrm>
            <a:off x="4475797" y="1932822"/>
            <a:ext cx="3664481" cy="2424854"/>
            <a:chOff x="4583870" y="1337106"/>
            <a:chExt cx="4278397" cy="3151965"/>
          </a:xfrm>
        </p:grpSpPr>
        <p:pic>
          <p:nvPicPr>
            <p:cNvPr id="55" name="Imagen 54" descr="Imagen que contiene Círculo&#10;&#10;Descripción generada automáticamente">
              <a:extLst>
                <a:ext uri="{FF2B5EF4-FFF2-40B4-BE49-F238E27FC236}">
                  <a16:creationId xmlns:a16="http://schemas.microsoft.com/office/drawing/2014/main" id="{58A3490C-4004-2FFD-35D4-F68027EB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870" y="1337106"/>
              <a:ext cx="4202621" cy="3151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FC40B7DF-1F79-26B4-2EBD-C0D406BE43F3}"/>
                </a:ext>
              </a:extLst>
            </p:cNvPr>
            <p:cNvSpPr txBox="1"/>
            <p:nvPr/>
          </p:nvSpPr>
          <p:spPr>
            <a:xfrm>
              <a:off x="4728816" y="3814844"/>
              <a:ext cx="1903502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Pasado y presente</a:t>
              </a:r>
              <a:endParaRPr lang="es-AR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4A833881-B416-8ED8-EF5C-0C714469C2F0}"/>
                </a:ext>
              </a:extLst>
            </p:cNvPr>
            <p:cNvSpPr txBox="1"/>
            <p:nvPr/>
          </p:nvSpPr>
          <p:spPr>
            <a:xfrm>
              <a:off x="7043800" y="1787113"/>
              <a:ext cx="1818467" cy="320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Predicción del futuro</a:t>
              </a:r>
              <a:endParaRPr lang="es-AR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401A7BD-937C-5751-5DB6-243F34FFA26A}"/>
                </a:ext>
              </a:extLst>
            </p:cNvPr>
            <p:cNvSpPr txBox="1"/>
            <p:nvPr/>
          </p:nvSpPr>
          <p:spPr>
            <a:xfrm>
              <a:off x="6036189" y="2754143"/>
              <a:ext cx="1088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latin typeface="Poppins" panose="00000500000000000000" pitchFamily="2" charset="0"/>
                  <a:cs typeface="Poppins" panose="00000500000000000000" pitchFamily="2" charset="0"/>
                </a:rPr>
                <a:t>DATA </a:t>
              </a:r>
              <a:r>
                <a:rPr lang="es-ES" sz="1200" b="1" dirty="0">
                  <a:latin typeface="Poppins" panose="00000500000000000000" pitchFamily="2" charset="0"/>
                  <a:cs typeface="Poppins" panose="00000500000000000000" pitchFamily="2" charset="0"/>
                </a:rPr>
                <a:t>SCIENCE</a:t>
              </a:r>
              <a:endParaRPr lang="es-AR" sz="120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54281E6-88CB-6DCA-ECCC-78B6D0C95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20" y="1943553"/>
            <a:ext cx="1345363" cy="35537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A926FA3-9756-3C27-CA1F-36DBAA023F0D}"/>
              </a:ext>
            </a:extLst>
          </p:cNvPr>
          <p:cNvSpPr txBox="1"/>
          <p:nvPr/>
        </p:nvSpPr>
        <p:spPr>
          <a:xfrm>
            <a:off x="6664494" y="1975812"/>
            <a:ext cx="1557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Clasificaciones</a:t>
            </a:r>
            <a:endParaRPr lang="es-AR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ACBC6C04-1960-F4EF-D67F-1671EEFC8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780" y="2581226"/>
            <a:ext cx="1345363" cy="355379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E5BA7D61-E77E-E623-C57B-EDF60ED18A6A}"/>
              </a:ext>
            </a:extLst>
          </p:cNvPr>
          <p:cNvSpPr txBox="1"/>
          <p:nvPr/>
        </p:nvSpPr>
        <p:spPr>
          <a:xfrm>
            <a:off x="6794160" y="2625216"/>
            <a:ext cx="1557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Agrupamiento</a:t>
            </a:r>
            <a:endParaRPr lang="es-AR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204" y="192740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2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92090" y="460300"/>
            <a:ext cx="4883423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" dirty="0">
                <a:sym typeface="Poppins"/>
              </a:rPr>
              <a:t>2. Adquisición de datos</a:t>
            </a:r>
            <a:endParaRPr dirty="0"/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192F379-A934-6886-CA8F-1EB5563DCE10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1F095CA-B130-A834-04FA-EB1CFF5E5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4" r="4793"/>
          <a:stretch/>
        </p:blipFill>
        <p:spPr>
          <a:xfrm>
            <a:off x="2320337" y="1165303"/>
            <a:ext cx="4883423" cy="3517897"/>
          </a:xfrm>
          <a:prstGeom prst="rect">
            <a:avLst/>
          </a:prstGeom>
        </p:spPr>
      </p:pic>
      <p:pic>
        <p:nvPicPr>
          <p:cNvPr id="9" name="Gráfico 8" descr="Base de datos contorno">
            <a:extLst>
              <a:ext uri="{FF2B5EF4-FFF2-40B4-BE49-F238E27FC236}">
                <a16:creationId xmlns:a16="http://schemas.microsoft.com/office/drawing/2014/main" id="{AA17213E-260D-B0EC-0389-FBFD55D1E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864" y="2654085"/>
            <a:ext cx="478810" cy="478810"/>
          </a:xfrm>
          <a:prstGeom prst="rect">
            <a:avLst/>
          </a:prstGeom>
        </p:spPr>
      </p:pic>
      <p:pic>
        <p:nvPicPr>
          <p:cNvPr id="10" name="Gráfico 9" descr="Base de datos contorno">
            <a:extLst>
              <a:ext uri="{FF2B5EF4-FFF2-40B4-BE49-F238E27FC236}">
                <a16:creationId xmlns:a16="http://schemas.microsoft.com/office/drawing/2014/main" id="{6C2C98C2-1259-18BC-30B8-A911494D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4487" y="2654085"/>
            <a:ext cx="478810" cy="478810"/>
          </a:xfrm>
          <a:prstGeom prst="rect">
            <a:avLst/>
          </a:prstGeom>
        </p:spPr>
      </p:pic>
      <p:pic>
        <p:nvPicPr>
          <p:cNvPr id="11" name="Gráfico 10" descr="Base de datos contorno">
            <a:extLst>
              <a:ext uri="{FF2B5EF4-FFF2-40B4-BE49-F238E27FC236}">
                <a16:creationId xmlns:a16="http://schemas.microsoft.com/office/drawing/2014/main" id="{65DDF6B5-77EE-45F4-A4CD-226850045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9110" y="2654085"/>
            <a:ext cx="478810" cy="478810"/>
          </a:xfrm>
          <a:prstGeom prst="rect">
            <a:avLst/>
          </a:prstGeom>
        </p:spPr>
      </p:pic>
      <p:pic>
        <p:nvPicPr>
          <p:cNvPr id="12" name="Gráfico 11" descr="Base de datos contorno">
            <a:extLst>
              <a:ext uri="{FF2B5EF4-FFF2-40B4-BE49-F238E27FC236}">
                <a16:creationId xmlns:a16="http://schemas.microsoft.com/office/drawing/2014/main" id="{897C7C56-CDDA-0BB1-2FC9-AD1613666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5267" y="2654085"/>
            <a:ext cx="478810" cy="47881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395D4D-4733-4432-B381-5AE3121BB1C4}"/>
              </a:ext>
            </a:extLst>
          </p:cNvPr>
          <p:cNvSpPr txBox="1"/>
          <p:nvPr/>
        </p:nvSpPr>
        <p:spPr>
          <a:xfrm>
            <a:off x="2426196" y="3215230"/>
            <a:ext cx="1148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Poppins" panose="00000500000000000000" pitchFamily="2" charset="0"/>
                <a:cs typeface="Poppins" panose="00000500000000000000" pitchFamily="2" charset="0"/>
              </a:rPr>
              <a:t>Descentralizado</a:t>
            </a:r>
            <a:endParaRPr lang="es-AR" sz="9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C1F508-4E87-5600-CBC6-5C2A108BD998}"/>
              </a:ext>
            </a:extLst>
          </p:cNvPr>
          <p:cNvSpPr txBox="1"/>
          <p:nvPr/>
        </p:nvSpPr>
        <p:spPr>
          <a:xfrm>
            <a:off x="6055704" y="3215230"/>
            <a:ext cx="1148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Poppins" panose="00000500000000000000" pitchFamily="2" charset="0"/>
                <a:cs typeface="Poppins" panose="00000500000000000000" pitchFamily="2" charset="0"/>
              </a:rPr>
              <a:t>Centralizado</a:t>
            </a:r>
            <a:endParaRPr lang="es-AR" sz="9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4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794" y="3155704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04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92090" y="460300"/>
            <a:ext cx="4883423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3. Extracción para análisis</a:t>
            </a:r>
            <a:endParaRPr lang="es-AR" dirty="0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719123A4-B3D0-3E91-F26B-674E78C836A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C069F1B-A033-17C3-7C91-015BB452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9" t="23615" r="5850" b="30481"/>
          <a:stretch/>
        </p:blipFill>
        <p:spPr>
          <a:xfrm>
            <a:off x="1998016" y="1586257"/>
            <a:ext cx="5147968" cy="1970986"/>
          </a:xfrm>
          <a:prstGeom prst="rect">
            <a:avLst/>
          </a:prstGeom>
        </p:spPr>
      </p:pic>
      <p:sp>
        <p:nvSpPr>
          <p:cNvPr id="2" name="Flecha: curvada hacia arriba 1">
            <a:extLst>
              <a:ext uri="{FF2B5EF4-FFF2-40B4-BE49-F238E27FC236}">
                <a16:creationId xmlns:a16="http://schemas.microsoft.com/office/drawing/2014/main" id="{87CEC1FE-D47E-D6BD-48F0-8FE95515E4B0}"/>
              </a:ext>
            </a:extLst>
          </p:cNvPr>
          <p:cNvSpPr/>
          <p:nvPr/>
        </p:nvSpPr>
        <p:spPr>
          <a:xfrm flipH="1">
            <a:off x="3033801" y="3304822"/>
            <a:ext cx="3079377" cy="1017583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7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5616" y="3694836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45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5" y="340216"/>
            <a:ext cx="596111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4. Preparación y transformación</a:t>
            </a:r>
            <a:endParaRPr lang="es-AR" dirty="0"/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7427C67-5FB5-F918-F594-14F8733EC102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0B3736-EE57-DEE3-1A74-8F2C41E7170B}"/>
              </a:ext>
            </a:extLst>
          </p:cNvPr>
          <p:cNvSpPr txBox="1"/>
          <p:nvPr/>
        </p:nvSpPr>
        <p:spPr>
          <a:xfrm>
            <a:off x="5486400" y="4289612"/>
            <a:ext cx="232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Link a notebook</a:t>
            </a:r>
            <a:endParaRPr lang="es-A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B433EF7-C9CD-B876-A5F1-A5E62ABAC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05203"/>
              </p:ext>
            </p:extLst>
          </p:nvPr>
        </p:nvGraphicFramePr>
        <p:xfrm>
          <a:off x="450377" y="1089974"/>
          <a:ext cx="4217158" cy="262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565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5" y="340216"/>
            <a:ext cx="596111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4. Preparación y transformación</a:t>
            </a:r>
            <a:endParaRPr lang="es-AR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7479BE1-ECBC-B478-3FAB-071805091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306213"/>
              </p:ext>
            </p:extLst>
          </p:nvPr>
        </p:nvGraphicFramePr>
        <p:xfrm>
          <a:off x="450377" y="1089974"/>
          <a:ext cx="4544704" cy="2936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7427C67-5FB5-F918-F594-14F8733EC102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C24D509-ADDB-E9BF-8A1A-E817E45D42B3}"/>
              </a:ext>
            </a:extLst>
          </p:cNvPr>
          <p:cNvSpPr/>
          <p:nvPr/>
        </p:nvSpPr>
        <p:spPr>
          <a:xfrm>
            <a:off x="4572000" y="2388358"/>
            <a:ext cx="696036" cy="2217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86D445B-80B1-7B01-6C01-79D00B74EA43}"/>
              </a:ext>
            </a:extLst>
          </p:cNvPr>
          <p:cNvSpPr txBox="1"/>
          <p:nvPr/>
        </p:nvSpPr>
        <p:spPr>
          <a:xfrm>
            <a:off x="5486400" y="1853874"/>
            <a:ext cx="3316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Estandarizar los datos de un mismo atributo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Identificación y manejo de errores, datos faltantes y de duplicados</a:t>
            </a:r>
          </a:p>
          <a:p>
            <a:endParaRPr lang="es-E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2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998005" y="3028950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510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241;g22e7a604708_0_3">
            <a:extLst>
              <a:ext uri="{FF2B5EF4-FFF2-40B4-BE49-F238E27FC236}">
                <a16:creationId xmlns:a16="http://schemas.microsoft.com/office/drawing/2014/main" id="{E5AE3A00-D727-08D6-A837-7C9008D76A09}"/>
              </a:ext>
            </a:extLst>
          </p:cNvPr>
          <p:cNvCxnSpPr>
            <a:cxnSpLocks/>
          </p:cNvCxnSpPr>
          <p:nvPr/>
        </p:nvCxnSpPr>
        <p:spPr>
          <a:xfrm>
            <a:off x="5661593" y="3601945"/>
            <a:ext cx="987642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4" name="Google Shape;94;p19"/>
          <p:cNvSpPr txBox="1"/>
          <p:nvPr/>
        </p:nvSpPr>
        <p:spPr>
          <a:xfrm>
            <a:off x="581205" y="340216"/>
            <a:ext cx="596111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5. Exploración y visualización</a:t>
            </a:r>
            <a:endParaRPr lang="es-AR" dirty="0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139FC55B-73B2-EB38-4CBB-F84A4A20FCE4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8" name="Google Shape;233;g22e7a604708_0_3">
            <a:extLst>
              <a:ext uri="{FF2B5EF4-FFF2-40B4-BE49-F238E27FC236}">
                <a16:creationId xmlns:a16="http://schemas.microsoft.com/office/drawing/2014/main" id="{E4957761-C32D-B106-B8DA-B926170EDC05}"/>
              </a:ext>
            </a:extLst>
          </p:cNvPr>
          <p:cNvGrpSpPr/>
          <p:nvPr/>
        </p:nvGrpSpPr>
        <p:grpSpPr>
          <a:xfrm>
            <a:off x="300251" y="2876714"/>
            <a:ext cx="3606086" cy="1450462"/>
            <a:chOff x="150126" y="1438357"/>
            <a:chExt cx="1803043" cy="725231"/>
          </a:xfrm>
        </p:grpSpPr>
        <p:cxnSp>
          <p:nvCxnSpPr>
            <p:cNvPr id="50" name="Google Shape;235;g22e7a604708_0_3">
              <a:extLst>
                <a:ext uri="{FF2B5EF4-FFF2-40B4-BE49-F238E27FC236}">
                  <a16:creationId xmlns:a16="http://schemas.microsoft.com/office/drawing/2014/main" id="{BCC8D78F-3347-A181-1C0E-C780C30C6A57}"/>
                </a:ext>
              </a:extLst>
            </p:cNvPr>
            <p:cNvCxnSpPr/>
            <p:nvPr/>
          </p:nvCxnSpPr>
          <p:spPr>
            <a:xfrm rot="10800000">
              <a:off x="1319569" y="15327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49" name="Google Shape;234;g22e7a604708_0_3">
              <a:extLst>
                <a:ext uri="{FF2B5EF4-FFF2-40B4-BE49-F238E27FC236}">
                  <a16:creationId xmlns:a16="http://schemas.microsoft.com/office/drawing/2014/main" id="{C80ED966-CCDB-93F7-D5FD-EC2610E555C2}"/>
                </a:ext>
              </a:extLst>
            </p:cNvPr>
            <p:cNvSpPr txBox="1"/>
            <p:nvPr/>
          </p:nvSpPr>
          <p:spPr>
            <a:xfrm>
              <a:off x="150126" y="1438357"/>
              <a:ext cx="1198346" cy="725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Exploración</a:t>
              </a:r>
              <a:endParaRPr sz="1200" b="1" dirty="0"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3200"/>
                </a:spcAft>
                <a:buNone/>
              </a:pP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Revisión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exhaustiva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del conjunto de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datos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y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exploración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de variables para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familiarizarse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con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su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contenido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 y </a:t>
              </a:r>
              <a:r>
                <a:rPr lang="en-US" sz="1200" dirty="0" err="1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estructura</a:t>
              </a:r>
              <a:r>
                <a:rPr lang="en-US" sz="1200" dirty="0">
                  <a:latin typeface="Poppins" panose="00000500000000000000" pitchFamily="2" charset="0"/>
                  <a:ea typeface="Century Gothic"/>
                  <a:cs typeface="Poppins" panose="00000500000000000000" pitchFamily="2" charset="0"/>
                  <a:sym typeface="Century Gothic"/>
                </a:rPr>
                <a:t>.</a:t>
              </a:r>
              <a:endParaRPr sz="120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B8004A9-4EC9-CD64-D97D-EF402F7154FF}"/>
              </a:ext>
            </a:extLst>
          </p:cNvPr>
          <p:cNvGrpSpPr/>
          <p:nvPr/>
        </p:nvGrpSpPr>
        <p:grpSpPr>
          <a:xfrm>
            <a:off x="3239561" y="998109"/>
            <a:ext cx="3240000" cy="3240000"/>
            <a:chOff x="6339965" y="2430697"/>
            <a:chExt cx="5598586" cy="5591882"/>
          </a:xfrm>
        </p:grpSpPr>
        <p:sp>
          <p:nvSpPr>
            <p:cNvPr id="33" name="Google Shape;243;g22e7a604708_0_3">
              <a:extLst>
                <a:ext uri="{FF2B5EF4-FFF2-40B4-BE49-F238E27FC236}">
                  <a16:creationId xmlns:a16="http://schemas.microsoft.com/office/drawing/2014/main" id="{DE468B7A-CD3B-7B3F-295F-91E60F918E02}"/>
                </a:ext>
              </a:extLst>
            </p:cNvPr>
            <p:cNvSpPr/>
            <p:nvPr/>
          </p:nvSpPr>
          <p:spPr>
            <a:xfrm rot="3600185">
              <a:off x="6339965" y="2473261"/>
              <a:ext cx="5549318" cy="5549317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4" name="Google Shape;244;g22e7a604708_0_3">
              <a:extLst>
                <a:ext uri="{FF2B5EF4-FFF2-40B4-BE49-F238E27FC236}">
                  <a16:creationId xmlns:a16="http://schemas.microsoft.com/office/drawing/2014/main" id="{AB4E924B-D23F-CB3C-6AAF-738FEF027EC7}"/>
                </a:ext>
              </a:extLst>
            </p:cNvPr>
            <p:cNvSpPr/>
            <p:nvPr/>
          </p:nvSpPr>
          <p:spPr>
            <a:xfrm rot="10800000">
              <a:off x="6366979" y="2430697"/>
              <a:ext cx="5549399" cy="55494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9C0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5" name="Google Shape;245;g22e7a604708_0_3">
              <a:extLst>
                <a:ext uri="{FF2B5EF4-FFF2-40B4-BE49-F238E27FC236}">
                  <a16:creationId xmlns:a16="http://schemas.microsoft.com/office/drawing/2014/main" id="{FB34BF1D-2AD8-757B-3538-5F31207F5F18}"/>
                </a:ext>
              </a:extLst>
            </p:cNvPr>
            <p:cNvSpPr/>
            <p:nvPr/>
          </p:nvSpPr>
          <p:spPr>
            <a:xfrm rot="17999815">
              <a:off x="6389234" y="2472467"/>
              <a:ext cx="5549318" cy="5549317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36" name="Google Shape;246;g22e7a604708_0_3">
              <a:extLst>
                <a:ext uri="{FF2B5EF4-FFF2-40B4-BE49-F238E27FC236}">
                  <a16:creationId xmlns:a16="http://schemas.microsoft.com/office/drawing/2014/main" id="{14CBBD8C-7E3B-D2E6-1E6E-5FD1AD36D636}"/>
                </a:ext>
              </a:extLst>
            </p:cNvPr>
            <p:cNvGrpSpPr/>
            <p:nvPr/>
          </p:nvGrpSpPr>
          <p:grpSpPr>
            <a:xfrm rot="14399835">
              <a:off x="6675357" y="5757809"/>
              <a:ext cx="1170022" cy="1171072"/>
              <a:chOff x="1967628" y="812211"/>
              <a:chExt cx="588000" cy="588000"/>
            </a:xfrm>
            <a:solidFill>
              <a:srgbClr val="FF0000"/>
            </a:solidFill>
          </p:grpSpPr>
          <p:sp>
            <p:nvSpPr>
              <p:cNvPr id="46" name="Google Shape;247;g22e7a604708_0_3">
                <a:extLst>
                  <a:ext uri="{FF2B5EF4-FFF2-40B4-BE49-F238E27FC236}">
                    <a16:creationId xmlns:a16="http://schemas.microsoft.com/office/drawing/2014/main" id="{D8A0C24B-4431-442F-F308-642E55B8DF9B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grpFill/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7" name="Google Shape;248;g22e7a604708_0_3">
                <a:extLst>
                  <a:ext uri="{FF2B5EF4-FFF2-40B4-BE49-F238E27FC236}">
                    <a16:creationId xmlns:a16="http://schemas.microsoft.com/office/drawing/2014/main" id="{AF4C2102-B4E7-0D02-DB02-CE90B8E58B69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7" name="Google Shape;249;g22e7a604708_0_3">
              <a:extLst>
                <a:ext uri="{FF2B5EF4-FFF2-40B4-BE49-F238E27FC236}">
                  <a16:creationId xmlns:a16="http://schemas.microsoft.com/office/drawing/2014/main" id="{3EFE5D28-3B6F-1BAE-95BF-1BCC312E12A9}"/>
                </a:ext>
              </a:extLst>
            </p:cNvPr>
            <p:cNvGrpSpPr/>
            <p:nvPr/>
          </p:nvGrpSpPr>
          <p:grpSpPr>
            <a:xfrm>
              <a:off x="8528193" y="2464901"/>
              <a:ext cx="1170002" cy="1171060"/>
              <a:chOff x="1970048" y="811613"/>
              <a:chExt cx="588000" cy="588000"/>
            </a:xfrm>
            <a:solidFill>
              <a:srgbClr val="C00000"/>
            </a:solidFill>
          </p:grpSpPr>
          <p:sp>
            <p:nvSpPr>
              <p:cNvPr id="44" name="Google Shape;250;g22e7a604708_0_3">
                <a:extLst>
                  <a:ext uri="{FF2B5EF4-FFF2-40B4-BE49-F238E27FC236}">
                    <a16:creationId xmlns:a16="http://schemas.microsoft.com/office/drawing/2014/main" id="{FF5AA441-4E31-2A47-A332-F0F7C8144B59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grpFill/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5" name="Google Shape;251;g22e7a604708_0_3">
                <a:extLst>
                  <a:ext uri="{FF2B5EF4-FFF2-40B4-BE49-F238E27FC236}">
                    <a16:creationId xmlns:a16="http://schemas.microsoft.com/office/drawing/2014/main" id="{165511CF-69B5-0239-5368-01AFB93BF013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38" name="Google Shape;252;g22e7a604708_0_3">
              <a:extLst>
                <a:ext uri="{FF2B5EF4-FFF2-40B4-BE49-F238E27FC236}">
                  <a16:creationId xmlns:a16="http://schemas.microsoft.com/office/drawing/2014/main" id="{E0C37A0A-1299-0FB4-EF6D-9EBB7F3B9CD1}"/>
                </a:ext>
              </a:extLst>
            </p:cNvPr>
            <p:cNvGrpSpPr/>
            <p:nvPr/>
          </p:nvGrpSpPr>
          <p:grpSpPr>
            <a:xfrm rot="7200165">
              <a:off x="10459858" y="5713671"/>
              <a:ext cx="1170022" cy="1171072"/>
              <a:chOff x="1977085" y="811649"/>
              <a:chExt cx="588000" cy="588000"/>
            </a:xfrm>
            <a:solidFill>
              <a:srgbClr val="9C0000"/>
            </a:solidFill>
          </p:grpSpPr>
          <p:sp>
            <p:nvSpPr>
              <p:cNvPr id="42" name="Google Shape;253;g22e7a604708_0_3">
                <a:extLst>
                  <a:ext uri="{FF2B5EF4-FFF2-40B4-BE49-F238E27FC236}">
                    <a16:creationId xmlns:a16="http://schemas.microsoft.com/office/drawing/2014/main" id="{2E462922-C58C-17DC-A332-495C52E7CF64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grpFill/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Google Shape;254;g22e7a604708_0_3">
                <a:extLst>
                  <a:ext uri="{FF2B5EF4-FFF2-40B4-BE49-F238E27FC236}">
                    <a16:creationId xmlns:a16="http://schemas.microsoft.com/office/drawing/2014/main" id="{EE2D8FFA-0CD4-CBBC-CBE3-83F5B6FF79EE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9" name="Google Shape;255;g22e7a604708_0_3">
              <a:extLst>
                <a:ext uri="{FF2B5EF4-FFF2-40B4-BE49-F238E27FC236}">
                  <a16:creationId xmlns:a16="http://schemas.microsoft.com/office/drawing/2014/main" id="{DEB677DE-9B76-5019-7E8E-A7546078DAF2}"/>
                </a:ext>
              </a:extLst>
            </p:cNvPr>
            <p:cNvSpPr txBox="1"/>
            <p:nvPr/>
          </p:nvSpPr>
          <p:spPr>
            <a:xfrm>
              <a:off x="8669098" y="2614863"/>
              <a:ext cx="1170030" cy="708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endParaRPr>
            </a:p>
          </p:txBody>
        </p:sp>
        <p:sp>
          <p:nvSpPr>
            <p:cNvPr id="40" name="Google Shape;256;g22e7a604708_0_3">
              <a:extLst>
                <a:ext uri="{FF2B5EF4-FFF2-40B4-BE49-F238E27FC236}">
                  <a16:creationId xmlns:a16="http://schemas.microsoft.com/office/drawing/2014/main" id="{EEBC3F6F-D105-EDE9-04B0-C996D6711926}"/>
                </a:ext>
              </a:extLst>
            </p:cNvPr>
            <p:cNvSpPr txBox="1"/>
            <p:nvPr/>
          </p:nvSpPr>
          <p:spPr>
            <a:xfrm>
              <a:off x="6751295" y="5879119"/>
              <a:ext cx="1018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rPr>
                <a:t>01 </a:t>
              </a:r>
              <a:endParaRPr sz="1600" b="1" dirty="0">
                <a:solidFill>
                  <a:srgbClr val="FFFFFF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endParaRPr>
            </a:p>
          </p:txBody>
        </p:sp>
        <p:sp>
          <p:nvSpPr>
            <p:cNvPr id="41" name="Google Shape;257;g22e7a604708_0_3">
              <a:extLst>
                <a:ext uri="{FF2B5EF4-FFF2-40B4-BE49-F238E27FC236}">
                  <a16:creationId xmlns:a16="http://schemas.microsoft.com/office/drawing/2014/main" id="{12C885FE-96AA-2046-B8AE-BA2E10F4CB49}"/>
                </a:ext>
              </a:extLst>
            </p:cNvPr>
            <p:cNvSpPr txBox="1"/>
            <p:nvPr/>
          </p:nvSpPr>
          <p:spPr>
            <a:xfrm>
              <a:off x="10563751" y="5819969"/>
              <a:ext cx="1321392" cy="593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oppins" panose="00000500000000000000" pitchFamily="2" charset="0"/>
                  <a:ea typeface="Roboto"/>
                  <a:cs typeface="Poppins" panose="00000500000000000000" pitchFamily="2" charset="0"/>
                  <a:sym typeface="Roboto"/>
                </a:rPr>
                <a:t>02 </a:t>
              </a:r>
              <a:endParaRPr sz="1600" b="1" dirty="0">
                <a:solidFill>
                  <a:srgbClr val="FFFFFF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endParaRPr>
            </a:p>
          </p:txBody>
        </p:sp>
      </p:grpSp>
      <p:sp>
        <p:nvSpPr>
          <p:cNvPr id="51" name="Google Shape;240;g22e7a604708_0_3">
            <a:extLst>
              <a:ext uri="{FF2B5EF4-FFF2-40B4-BE49-F238E27FC236}">
                <a16:creationId xmlns:a16="http://schemas.microsoft.com/office/drawing/2014/main" id="{79470CA2-58D5-CCB7-9588-C151DAC26D03}"/>
              </a:ext>
            </a:extLst>
          </p:cNvPr>
          <p:cNvSpPr txBox="1"/>
          <p:nvPr/>
        </p:nvSpPr>
        <p:spPr>
          <a:xfrm>
            <a:off x="6526042" y="3133731"/>
            <a:ext cx="2567479" cy="13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Análisis</a:t>
            </a:r>
            <a:endParaRPr sz="2400" b="1" dirty="0"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algn="ctr">
              <a:spcAft>
                <a:spcPts val="3200"/>
              </a:spcAft>
            </a:pP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Cálculo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estadísticas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descriptivas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básicas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la media,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mediana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moda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. </a:t>
            </a:r>
            <a:endParaRPr sz="1200" dirty="0">
              <a:latin typeface="Poppins" panose="00000500000000000000" pitchFamily="2" charset="0"/>
              <a:cs typeface="Poppins" panose="00000500000000000000" pitchFamily="2" charset="0"/>
              <a:sym typeface="Roboto"/>
            </a:endParaRPr>
          </a:p>
        </p:txBody>
      </p:sp>
      <p:cxnSp>
        <p:nvCxnSpPr>
          <p:cNvPr id="54" name="Google Shape;241;g22e7a604708_0_3">
            <a:extLst>
              <a:ext uri="{FF2B5EF4-FFF2-40B4-BE49-F238E27FC236}">
                <a16:creationId xmlns:a16="http://schemas.microsoft.com/office/drawing/2014/main" id="{6B2DA0A0-D57B-A59C-2483-DC93EC457822}"/>
              </a:ext>
            </a:extLst>
          </p:cNvPr>
          <p:cNvCxnSpPr>
            <a:cxnSpLocks/>
          </p:cNvCxnSpPr>
          <p:nvPr/>
        </p:nvCxnSpPr>
        <p:spPr>
          <a:xfrm>
            <a:off x="5661593" y="1734814"/>
            <a:ext cx="987642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" name="Google Shape;237;g22e7a604708_0_3">
            <a:extLst>
              <a:ext uri="{FF2B5EF4-FFF2-40B4-BE49-F238E27FC236}">
                <a16:creationId xmlns:a16="http://schemas.microsoft.com/office/drawing/2014/main" id="{FEC5CCE5-DBC1-9B9F-533F-02181A4A3FE4}"/>
              </a:ext>
            </a:extLst>
          </p:cNvPr>
          <p:cNvSpPr txBox="1"/>
          <p:nvPr/>
        </p:nvSpPr>
        <p:spPr>
          <a:xfrm>
            <a:off x="6420141" y="620875"/>
            <a:ext cx="2830356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Visualización</a:t>
            </a:r>
            <a:endParaRPr sz="1600" b="1" dirty="0"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  <a:p>
            <a:pPr marL="0" lvl="0" indent="0" algn="ctr">
              <a:spcAft>
                <a:spcPts val="3200"/>
              </a:spcAft>
              <a:buFont typeface="Arial"/>
              <a:buNone/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Se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utilizan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técnicas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gráficas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para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visualizar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comprender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mejor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su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distribución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200" dirty="0" err="1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patrones</a:t>
            </a: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  <a:sym typeface="Century Gothic"/>
              </a:rPr>
              <a:t>.</a:t>
            </a:r>
            <a:endParaRPr sz="1200" dirty="0">
              <a:latin typeface="Poppins" panose="00000500000000000000" pitchFamily="2" charset="0"/>
              <a:cs typeface="Poppins" panose="00000500000000000000" pitchFamily="2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096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998005" y="192740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62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superiores redondeadas 6">
            <a:extLst>
              <a:ext uri="{FF2B5EF4-FFF2-40B4-BE49-F238E27FC236}">
                <a16:creationId xmlns:a16="http://schemas.microsoft.com/office/drawing/2014/main" id="{F33FF38A-776C-9449-FCD9-9DFAD1806129}"/>
              </a:ext>
            </a:extLst>
          </p:cNvPr>
          <p:cNvSpPr/>
          <p:nvPr/>
        </p:nvSpPr>
        <p:spPr>
          <a:xfrm>
            <a:off x="1839472" y="163286"/>
            <a:ext cx="3222385" cy="89763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9EAEC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63" name="Google Shape;1863;p35"/>
          <p:cNvSpPr/>
          <p:nvPr/>
        </p:nvSpPr>
        <p:spPr>
          <a:xfrm flipH="1">
            <a:off x="61104" y="4855466"/>
            <a:ext cx="2000534" cy="138899"/>
          </a:xfrm>
          <a:prstGeom prst="ellipse">
            <a:avLst/>
          </a:prstGeom>
          <a:solidFill>
            <a:schemeClr val="dk1">
              <a:alpha val="15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4" name="Google Shape;1864;p35"/>
          <p:cNvGrpSpPr/>
          <p:nvPr/>
        </p:nvGrpSpPr>
        <p:grpSpPr>
          <a:xfrm>
            <a:off x="391598" y="494055"/>
            <a:ext cx="1447874" cy="4406836"/>
            <a:chOff x="2949400" y="238125"/>
            <a:chExt cx="1721200" cy="5238750"/>
          </a:xfrm>
        </p:grpSpPr>
        <p:sp>
          <p:nvSpPr>
            <p:cNvPr id="1865" name="Google Shape;1865;p35"/>
            <p:cNvSpPr/>
            <p:nvPr/>
          </p:nvSpPr>
          <p:spPr>
            <a:xfrm>
              <a:off x="3702875" y="1455825"/>
              <a:ext cx="382075" cy="306975"/>
            </a:xfrm>
            <a:custGeom>
              <a:avLst/>
              <a:gdLst/>
              <a:ahLst/>
              <a:cxnLst/>
              <a:rect l="l" t="t" r="r" b="b"/>
              <a:pathLst>
                <a:path w="15283" h="12279" extrusionOk="0">
                  <a:moveTo>
                    <a:pt x="1" y="0"/>
                  </a:moveTo>
                  <a:lnTo>
                    <a:pt x="1" y="12177"/>
                  </a:lnTo>
                  <a:lnTo>
                    <a:pt x="15283" y="12278"/>
                  </a:lnTo>
                  <a:lnTo>
                    <a:pt x="15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697350" y="1450775"/>
              <a:ext cx="392650" cy="317050"/>
            </a:xfrm>
            <a:custGeom>
              <a:avLst/>
              <a:gdLst/>
              <a:ahLst/>
              <a:cxnLst/>
              <a:rect l="l" t="t" r="r" b="b"/>
              <a:pathLst>
                <a:path w="15706" h="12682" extrusionOk="0">
                  <a:moveTo>
                    <a:pt x="15302" y="404"/>
                  </a:moveTo>
                  <a:lnTo>
                    <a:pt x="15302" y="12278"/>
                  </a:lnTo>
                  <a:lnTo>
                    <a:pt x="424" y="12178"/>
                  </a:lnTo>
                  <a:lnTo>
                    <a:pt x="424" y="404"/>
                  </a:lnTo>
                  <a:close/>
                  <a:moveTo>
                    <a:pt x="222" y="1"/>
                  </a:moveTo>
                  <a:lnTo>
                    <a:pt x="141" y="21"/>
                  </a:lnTo>
                  <a:lnTo>
                    <a:pt x="61" y="61"/>
                  </a:lnTo>
                  <a:lnTo>
                    <a:pt x="20" y="122"/>
                  </a:lnTo>
                  <a:lnTo>
                    <a:pt x="0" y="202"/>
                  </a:lnTo>
                  <a:lnTo>
                    <a:pt x="0" y="12379"/>
                  </a:lnTo>
                  <a:lnTo>
                    <a:pt x="20" y="12460"/>
                  </a:lnTo>
                  <a:lnTo>
                    <a:pt x="61" y="12520"/>
                  </a:lnTo>
                  <a:lnTo>
                    <a:pt x="141" y="12581"/>
                  </a:lnTo>
                  <a:lnTo>
                    <a:pt x="222" y="12581"/>
                  </a:lnTo>
                  <a:lnTo>
                    <a:pt x="15504" y="12682"/>
                  </a:lnTo>
                  <a:lnTo>
                    <a:pt x="15584" y="12661"/>
                  </a:lnTo>
                  <a:lnTo>
                    <a:pt x="15645" y="12621"/>
                  </a:lnTo>
                  <a:lnTo>
                    <a:pt x="15685" y="12561"/>
                  </a:lnTo>
                  <a:lnTo>
                    <a:pt x="15705" y="12480"/>
                  </a:lnTo>
                  <a:lnTo>
                    <a:pt x="15705" y="202"/>
                  </a:lnTo>
                  <a:lnTo>
                    <a:pt x="15685" y="122"/>
                  </a:lnTo>
                  <a:lnTo>
                    <a:pt x="15645" y="61"/>
                  </a:lnTo>
                  <a:lnTo>
                    <a:pt x="15584" y="21"/>
                  </a:lnTo>
                  <a:lnTo>
                    <a:pt x="15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4091975" y="5270725"/>
              <a:ext cx="578625" cy="206150"/>
            </a:xfrm>
            <a:custGeom>
              <a:avLst/>
              <a:gdLst/>
              <a:ahLst/>
              <a:cxnLst/>
              <a:rect l="l" t="t" r="r" b="b"/>
              <a:pathLst>
                <a:path w="23145" h="8246" extrusionOk="0">
                  <a:moveTo>
                    <a:pt x="9456" y="0"/>
                  </a:moveTo>
                  <a:lnTo>
                    <a:pt x="1" y="1674"/>
                  </a:lnTo>
                  <a:lnTo>
                    <a:pt x="1" y="8246"/>
                  </a:lnTo>
                  <a:lnTo>
                    <a:pt x="4517" y="8246"/>
                  </a:lnTo>
                  <a:lnTo>
                    <a:pt x="4739" y="5988"/>
                  </a:lnTo>
                  <a:lnTo>
                    <a:pt x="8972" y="8246"/>
                  </a:lnTo>
                  <a:lnTo>
                    <a:pt x="23145" y="8246"/>
                  </a:lnTo>
                  <a:lnTo>
                    <a:pt x="9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2949400" y="5270725"/>
              <a:ext cx="578125" cy="206150"/>
            </a:xfrm>
            <a:custGeom>
              <a:avLst/>
              <a:gdLst/>
              <a:ahLst/>
              <a:cxnLst/>
              <a:rect l="l" t="t" r="r" b="b"/>
              <a:pathLst>
                <a:path w="23125" h="8246" extrusionOk="0">
                  <a:moveTo>
                    <a:pt x="13689" y="0"/>
                  </a:moveTo>
                  <a:lnTo>
                    <a:pt x="0" y="8246"/>
                  </a:lnTo>
                  <a:lnTo>
                    <a:pt x="14173" y="8246"/>
                  </a:lnTo>
                  <a:lnTo>
                    <a:pt x="18407" y="5988"/>
                  </a:lnTo>
                  <a:lnTo>
                    <a:pt x="18628" y="8246"/>
                  </a:lnTo>
                  <a:lnTo>
                    <a:pt x="23124" y="8246"/>
                  </a:lnTo>
                  <a:lnTo>
                    <a:pt x="23124" y="1674"/>
                  </a:lnTo>
                  <a:lnTo>
                    <a:pt x="13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3229625" y="1727975"/>
              <a:ext cx="1270625" cy="3604775"/>
            </a:xfrm>
            <a:custGeom>
              <a:avLst/>
              <a:gdLst/>
              <a:ahLst/>
              <a:cxnLst/>
              <a:rect l="l" t="t" r="r" b="b"/>
              <a:pathLst>
                <a:path w="50825" h="144191" extrusionOk="0">
                  <a:moveTo>
                    <a:pt x="17096" y="1"/>
                  </a:moveTo>
                  <a:lnTo>
                    <a:pt x="16391" y="122"/>
                  </a:lnTo>
                  <a:lnTo>
                    <a:pt x="14516" y="485"/>
                  </a:lnTo>
                  <a:lnTo>
                    <a:pt x="13266" y="727"/>
                  </a:lnTo>
                  <a:lnTo>
                    <a:pt x="11875" y="1029"/>
                  </a:lnTo>
                  <a:lnTo>
                    <a:pt x="10363" y="1372"/>
                  </a:lnTo>
                  <a:lnTo>
                    <a:pt x="8810" y="1775"/>
                  </a:lnTo>
                  <a:lnTo>
                    <a:pt x="7238" y="2198"/>
                  </a:lnTo>
                  <a:lnTo>
                    <a:pt x="6472" y="2420"/>
                  </a:lnTo>
                  <a:lnTo>
                    <a:pt x="5726" y="2662"/>
                  </a:lnTo>
                  <a:lnTo>
                    <a:pt x="4980" y="2904"/>
                  </a:lnTo>
                  <a:lnTo>
                    <a:pt x="4274" y="3146"/>
                  </a:lnTo>
                  <a:lnTo>
                    <a:pt x="3609" y="3408"/>
                  </a:lnTo>
                  <a:lnTo>
                    <a:pt x="2964" y="3670"/>
                  </a:lnTo>
                  <a:lnTo>
                    <a:pt x="2379" y="3952"/>
                  </a:lnTo>
                  <a:lnTo>
                    <a:pt x="1835" y="4235"/>
                  </a:lnTo>
                  <a:lnTo>
                    <a:pt x="1351" y="4517"/>
                  </a:lnTo>
                  <a:lnTo>
                    <a:pt x="948" y="4799"/>
                  </a:lnTo>
                  <a:lnTo>
                    <a:pt x="746" y="4940"/>
                  </a:lnTo>
                  <a:lnTo>
                    <a:pt x="585" y="5102"/>
                  </a:lnTo>
                  <a:lnTo>
                    <a:pt x="444" y="5243"/>
                  </a:lnTo>
                  <a:lnTo>
                    <a:pt x="303" y="5404"/>
                  </a:lnTo>
                  <a:lnTo>
                    <a:pt x="202" y="5545"/>
                  </a:lnTo>
                  <a:lnTo>
                    <a:pt x="121" y="5706"/>
                  </a:lnTo>
                  <a:lnTo>
                    <a:pt x="41" y="5848"/>
                  </a:lnTo>
                  <a:lnTo>
                    <a:pt x="0" y="6009"/>
                  </a:lnTo>
                  <a:lnTo>
                    <a:pt x="7762" y="69213"/>
                  </a:lnTo>
                  <a:lnTo>
                    <a:pt x="0" y="141368"/>
                  </a:lnTo>
                  <a:lnTo>
                    <a:pt x="13649" y="144190"/>
                  </a:lnTo>
                  <a:lnTo>
                    <a:pt x="26108" y="87579"/>
                  </a:lnTo>
                  <a:lnTo>
                    <a:pt x="33547" y="144190"/>
                  </a:lnTo>
                  <a:lnTo>
                    <a:pt x="45442" y="142073"/>
                  </a:lnTo>
                  <a:lnTo>
                    <a:pt x="45543" y="138666"/>
                  </a:lnTo>
                  <a:lnTo>
                    <a:pt x="45644" y="135239"/>
                  </a:lnTo>
                  <a:lnTo>
                    <a:pt x="45744" y="131852"/>
                  </a:lnTo>
                  <a:lnTo>
                    <a:pt x="45805" y="128485"/>
                  </a:lnTo>
                  <a:lnTo>
                    <a:pt x="45926" y="121812"/>
                  </a:lnTo>
                  <a:lnTo>
                    <a:pt x="45986" y="115320"/>
                  </a:lnTo>
                  <a:lnTo>
                    <a:pt x="46006" y="109030"/>
                  </a:lnTo>
                  <a:lnTo>
                    <a:pt x="46006" y="103022"/>
                  </a:lnTo>
                  <a:lnTo>
                    <a:pt x="45966" y="97337"/>
                  </a:lnTo>
                  <a:lnTo>
                    <a:pt x="45926" y="92014"/>
                  </a:lnTo>
                  <a:lnTo>
                    <a:pt x="45865" y="87135"/>
                  </a:lnTo>
                  <a:lnTo>
                    <a:pt x="45785" y="82720"/>
                  </a:lnTo>
                  <a:lnTo>
                    <a:pt x="45704" y="78849"/>
                  </a:lnTo>
                  <a:lnTo>
                    <a:pt x="45623" y="75563"/>
                  </a:lnTo>
                  <a:lnTo>
                    <a:pt x="45482" y="70967"/>
                  </a:lnTo>
                  <a:lnTo>
                    <a:pt x="45442" y="69333"/>
                  </a:lnTo>
                  <a:lnTo>
                    <a:pt x="45200" y="32218"/>
                  </a:lnTo>
                  <a:lnTo>
                    <a:pt x="45482" y="31149"/>
                  </a:lnTo>
                  <a:lnTo>
                    <a:pt x="46208" y="28367"/>
                  </a:lnTo>
                  <a:lnTo>
                    <a:pt x="47196" y="24375"/>
                  </a:lnTo>
                  <a:lnTo>
                    <a:pt x="47760" y="22117"/>
                  </a:lnTo>
                  <a:lnTo>
                    <a:pt x="48325" y="19779"/>
                  </a:lnTo>
                  <a:lnTo>
                    <a:pt x="48869" y="17400"/>
                  </a:lnTo>
                  <a:lnTo>
                    <a:pt x="49393" y="15081"/>
                  </a:lnTo>
                  <a:lnTo>
                    <a:pt x="49877" y="12863"/>
                  </a:lnTo>
                  <a:lnTo>
                    <a:pt x="50260" y="10847"/>
                  </a:lnTo>
                  <a:lnTo>
                    <a:pt x="50442" y="9920"/>
                  </a:lnTo>
                  <a:lnTo>
                    <a:pt x="50583" y="9073"/>
                  </a:lnTo>
                  <a:lnTo>
                    <a:pt x="50684" y="8307"/>
                  </a:lnTo>
                  <a:lnTo>
                    <a:pt x="50764" y="7642"/>
                  </a:lnTo>
                  <a:lnTo>
                    <a:pt x="50825" y="7057"/>
                  </a:lnTo>
                  <a:lnTo>
                    <a:pt x="50825" y="6593"/>
                  </a:lnTo>
                  <a:lnTo>
                    <a:pt x="50825" y="6392"/>
                  </a:lnTo>
                  <a:lnTo>
                    <a:pt x="50805" y="6231"/>
                  </a:lnTo>
                  <a:lnTo>
                    <a:pt x="50764" y="6110"/>
                  </a:lnTo>
                  <a:lnTo>
                    <a:pt x="50744" y="6009"/>
                  </a:lnTo>
                  <a:lnTo>
                    <a:pt x="50684" y="5928"/>
                  </a:lnTo>
                  <a:lnTo>
                    <a:pt x="50603" y="5827"/>
                  </a:lnTo>
                  <a:lnTo>
                    <a:pt x="50381" y="5666"/>
                  </a:lnTo>
                  <a:lnTo>
                    <a:pt x="50099" y="5485"/>
                  </a:lnTo>
                  <a:lnTo>
                    <a:pt x="49736" y="5303"/>
                  </a:lnTo>
                  <a:lnTo>
                    <a:pt x="49293" y="5102"/>
                  </a:lnTo>
                  <a:lnTo>
                    <a:pt x="48809" y="4920"/>
                  </a:lnTo>
                  <a:lnTo>
                    <a:pt x="48264" y="4719"/>
                  </a:lnTo>
                  <a:lnTo>
                    <a:pt x="47680" y="4517"/>
                  </a:lnTo>
                  <a:lnTo>
                    <a:pt x="46349" y="4134"/>
                  </a:lnTo>
                  <a:lnTo>
                    <a:pt x="44918" y="3731"/>
                  </a:lnTo>
                  <a:lnTo>
                    <a:pt x="43406" y="3348"/>
                  </a:lnTo>
                  <a:lnTo>
                    <a:pt x="41853" y="2985"/>
                  </a:lnTo>
                  <a:lnTo>
                    <a:pt x="40301" y="2642"/>
                  </a:lnTo>
                  <a:lnTo>
                    <a:pt x="38809" y="2319"/>
                  </a:lnTo>
                  <a:lnTo>
                    <a:pt x="36208" y="1775"/>
                  </a:lnTo>
                  <a:lnTo>
                    <a:pt x="34354" y="1432"/>
                  </a:lnTo>
                  <a:lnTo>
                    <a:pt x="33668" y="1291"/>
                  </a:lnTo>
                  <a:lnTo>
                    <a:pt x="17096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574350" y="1737050"/>
              <a:ext cx="343275" cy="871475"/>
            </a:xfrm>
            <a:custGeom>
              <a:avLst/>
              <a:gdLst/>
              <a:ahLst/>
              <a:cxnLst/>
              <a:rect l="l" t="t" r="r" b="b"/>
              <a:pathLst>
                <a:path w="13731" h="34859" extrusionOk="0">
                  <a:moveTo>
                    <a:pt x="203" y="1"/>
                  </a:moveTo>
                  <a:lnTo>
                    <a:pt x="142" y="21"/>
                  </a:lnTo>
                  <a:lnTo>
                    <a:pt x="61" y="81"/>
                  </a:lnTo>
                  <a:lnTo>
                    <a:pt x="21" y="142"/>
                  </a:lnTo>
                  <a:lnTo>
                    <a:pt x="1" y="223"/>
                  </a:lnTo>
                  <a:lnTo>
                    <a:pt x="182" y="15968"/>
                  </a:lnTo>
                  <a:lnTo>
                    <a:pt x="203" y="16029"/>
                  </a:lnTo>
                  <a:lnTo>
                    <a:pt x="223" y="16069"/>
                  </a:lnTo>
                  <a:lnTo>
                    <a:pt x="243" y="16109"/>
                  </a:lnTo>
                  <a:lnTo>
                    <a:pt x="303" y="16150"/>
                  </a:lnTo>
                  <a:lnTo>
                    <a:pt x="7581" y="20141"/>
                  </a:lnTo>
                  <a:lnTo>
                    <a:pt x="2259" y="26754"/>
                  </a:lnTo>
                  <a:lnTo>
                    <a:pt x="2219" y="26835"/>
                  </a:lnTo>
                  <a:lnTo>
                    <a:pt x="2219" y="26915"/>
                  </a:lnTo>
                  <a:lnTo>
                    <a:pt x="2239" y="26996"/>
                  </a:lnTo>
                  <a:lnTo>
                    <a:pt x="2299" y="27056"/>
                  </a:lnTo>
                  <a:lnTo>
                    <a:pt x="13408" y="34818"/>
                  </a:lnTo>
                  <a:lnTo>
                    <a:pt x="13468" y="34859"/>
                  </a:lnTo>
                  <a:lnTo>
                    <a:pt x="13529" y="34859"/>
                  </a:lnTo>
                  <a:lnTo>
                    <a:pt x="13609" y="34838"/>
                  </a:lnTo>
                  <a:lnTo>
                    <a:pt x="13650" y="34818"/>
                  </a:lnTo>
                  <a:lnTo>
                    <a:pt x="13690" y="34778"/>
                  </a:lnTo>
                  <a:lnTo>
                    <a:pt x="13730" y="34697"/>
                  </a:lnTo>
                  <a:lnTo>
                    <a:pt x="13730" y="34617"/>
                  </a:lnTo>
                  <a:lnTo>
                    <a:pt x="13690" y="34556"/>
                  </a:lnTo>
                  <a:lnTo>
                    <a:pt x="13629" y="34496"/>
                  </a:lnTo>
                  <a:lnTo>
                    <a:pt x="2702" y="26855"/>
                  </a:lnTo>
                  <a:lnTo>
                    <a:pt x="8045" y="20202"/>
                  </a:lnTo>
                  <a:lnTo>
                    <a:pt x="8085" y="20121"/>
                  </a:lnTo>
                  <a:lnTo>
                    <a:pt x="8085" y="20041"/>
                  </a:lnTo>
                  <a:lnTo>
                    <a:pt x="8045" y="19940"/>
                  </a:lnTo>
                  <a:lnTo>
                    <a:pt x="7985" y="19899"/>
                  </a:lnTo>
                  <a:lnTo>
                    <a:pt x="606" y="15847"/>
                  </a:lnTo>
                  <a:lnTo>
                    <a:pt x="424" y="223"/>
                  </a:lnTo>
                  <a:lnTo>
                    <a:pt x="404" y="142"/>
                  </a:lnTo>
                  <a:lnTo>
                    <a:pt x="364" y="61"/>
                  </a:lnTo>
                  <a:lnTo>
                    <a:pt x="303" y="21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907000" y="1784425"/>
              <a:ext cx="328150" cy="824100"/>
            </a:xfrm>
            <a:custGeom>
              <a:avLst/>
              <a:gdLst/>
              <a:ahLst/>
              <a:cxnLst/>
              <a:rect l="l" t="t" r="r" b="b"/>
              <a:pathLst>
                <a:path w="13126" h="32964" extrusionOk="0">
                  <a:moveTo>
                    <a:pt x="12944" y="1"/>
                  </a:moveTo>
                  <a:lnTo>
                    <a:pt x="12863" y="21"/>
                  </a:lnTo>
                  <a:lnTo>
                    <a:pt x="12783" y="61"/>
                  </a:lnTo>
                  <a:lnTo>
                    <a:pt x="12742" y="122"/>
                  </a:lnTo>
                  <a:lnTo>
                    <a:pt x="12722" y="203"/>
                  </a:lnTo>
                  <a:lnTo>
                    <a:pt x="12017" y="15404"/>
                  </a:lnTo>
                  <a:lnTo>
                    <a:pt x="5767" y="17984"/>
                  </a:lnTo>
                  <a:lnTo>
                    <a:pt x="5706" y="18025"/>
                  </a:lnTo>
                  <a:lnTo>
                    <a:pt x="5666" y="18085"/>
                  </a:lnTo>
                  <a:lnTo>
                    <a:pt x="5646" y="18146"/>
                  </a:lnTo>
                  <a:lnTo>
                    <a:pt x="5646" y="18226"/>
                  </a:lnTo>
                  <a:lnTo>
                    <a:pt x="7017" y="24698"/>
                  </a:lnTo>
                  <a:lnTo>
                    <a:pt x="61" y="32621"/>
                  </a:lnTo>
                  <a:lnTo>
                    <a:pt x="21" y="32702"/>
                  </a:lnTo>
                  <a:lnTo>
                    <a:pt x="1" y="32782"/>
                  </a:lnTo>
                  <a:lnTo>
                    <a:pt x="21" y="32843"/>
                  </a:lnTo>
                  <a:lnTo>
                    <a:pt x="82" y="32923"/>
                  </a:lnTo>
                  <a:lnTo>
                    <a:pt x="142" y="32964"/>
                  </a:lnTo>
                  <a:lnTo>
                    <a:pt x="223" y="32964"/>
                  </a:lnTo>
                  <a:lnTo>
                    <a:pt x="303" y="32943"/>
                  </a:lnTo>
                  <a:lnTo>
                    <a:pt x="364" y="32903"/>
                  </a:lnTo>
                  <a:lnTo>
                    <a:pt x="7400" y="24899"/>
                  </a:lnTo>
                  <a:lnTo>
                    <a:pt x="7440" y="24819"/>
                  </a:lnTo>
                  <a:lnTo>
                    <a:pt x="7440" y="24718"/>
                  </a:lnTo>
                  <a:lnTo>
                    <a:pt x="6089" y="18307"/>
                  </a:lnTo>
                  <a:lnTo>
                    <a:pt x="12299" y="15726"/>
                  </a:lnTo>
                  <a:lnTo>
                    <a:pt x="12359" y="15706"/>
                  </a:lnTo>
                  <a:lnTo>
                    <a:pt x="12400" y="15666"/>
                  </a:lnTo>
                  <a:lnTo>
                    <a:pt x="12420" y="15605"/>
                  </a:lnTo>
                  <a:lnTo>
                    <a:pt x="12420" y="15545"/>
                  </a:lnTo>
                  <a:lnTo>
                    <a:pt x="13125" y="223"/>
                  </a:lnTo>
                  <a:lnTo>
                    <a:pt x="13125" y="142"/>
                  </a:lnTo>
                  <a:lnTo>
                    <a:pt x="13085" y="82"/>
                  </a:lnTo>
                  <a:lnTo>
                    <a:pt x="13025" y="21"/>
                  </a:lnTo>
                  <a:lnTo>
                    <a:pt x="12944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18625" y="3406350"/>
              <a:ext cx="940500" cy="102850"/>
            </a:xfrm>
            <a:custGeom>
              <a:avLst/>
              <a:gdLst/>
              <a:ahLst/>
              <a:cxnLst/>
              <a:rect l="l" t="t" r="r" b="b"/>
              <a:pathLst>
                <a:path w="37620" h="4114" extrusionOk="0">
                  <a:moveTo>
                    <a:pt x="20121" y="1"/>
                  </a:moveTo>
                  <a:lnTo>
                    <a:pt x="20060" y="41"/>
                  </a:lnTo>
                  <a:lnTo>
                    <a:pt x="20020" y="102"/>
                  </a:lnTo>
                  <a:lnTo>
                    <a:pt x="19979" y="162"/>
                  </a:lnTo>
                  <a:lnTo>
                    <a:pt x="19354" y="3690"/>
                  </a:lnTo>
                  <a:lnTo>
                    <a:pt x="222" y="1876"/>
                  </a:lnTo>
                  <a:lnTo>
                    <a:pt x="142" y="1876"/>
                  </a:lnTo>
                  <a:lnTo>
                    <a:pt x="81" y="1916"/>
                  </a:lnTo>
                  <a:lnTo>
                    <a:pt x="21" y="1977"/>
                  </a:lnTo>
                  <a:lnTo>
                    <a:pt x="0" y="2057"/>
                  </a:lnTo>
                  <a:lnTo>
                    <a:pt x="21" y="2138"/>
                  </a:lnTo>
                  <a:lnTo>
                    <a:pt x="61" y="2219"/>
                  </a:lnTo>
                  <a:lnTo>
                    <a:pt x="121" y="2259"/>
                  </a:lnTo>
                  <a:lnTo>
                    <a:pt x="182" y="2279"/>
                  </a:lnTo>
                  <a:lnTo>
                    <a:pt x="19496" y="4114"/>
                  </a:lnTo>
                  <a:lnTo>
                    <a:pt x="19576" y="4094"/>
                  </a:lnTo>
                  <a:lnTo>
                    <a:pt x="19637" y="4073"/>
                  </a:lnTo>
                  <a:lnTo>
                    <a:pt x="19697" y="4013"/>
                  </a:lnTo>
                  <a:lnTo>
                    <a:pt x="19717" y="3932"/>
                  </a:lnTo>
                  <a:lnTo>
                    <a:pt x="20201" y="1251"/>
                  </a:lnTo>
                  <a:lnTo>
                    <a:pt x="20786" y="3952"/>
                  </a:lnTo>
                  <a:lnTo>
                    <a:pt x="20806" y="4013"/>
                  </a:lnTo>
                  <a:lnTo>
                    <a:pt x="20866" y="4073"/>
                  </a:lnTo>
                  <a:lnTo>
                    <a:pt x="20927" y="4094"/>
                  </a:lnTo>
                  <a:lnTo>
                    <a:pt x="20987" y="4114"/>
                  </a:lnTo>
                  <a:lnTo>
                    <a:pt x="21028" y="4114"/>
                  </a:lnTo>
                  <a:lnTo>
                    <a:pt x="37459" y="928"/>
                  </a:lnTo>
                  <a:lnTo>
                    <a:pt x="37539" y="888"/>
                  </a:lnTo>
                  <a:lnTo>
                    <a:pt x="37600" y="848"/>
                  </a:lnTo>
                  <a:lnTo>
                    <a:pt x="37620" y="767"/>
                  </a:lnTo>
                  <a:lnTo>
                    <a:pt x="37620" y="686"/>
                  </a:lnTo>
                  <a:lnTo>
                    <a:pt x="37600" y="606"/>
                  </a:lnTo>
                  <a:lnTo>
                    <a:pt x="37539" y="545"/>
                  </a:lnTo>
                  <a:lnTo>
                    <a:pt x="37459" y="525"/>
                  </a:lnTo>
                  <a:lnTo>
                    <a:pt x="37378" y="525"/>
                  </a:lnTo>
                  <a:lnTo>
                    <a:pt x="21149" y="3670"/>
                  </a:lnTo>
                  <a:lnTo>
                    <a:pt x="20403" y="162"/>
                  </a:lnTo>
                  <a:lnTo>
                    <a:pt x="20362" y="82"/>
                  </a:lnTo>
                  <a:lnTo>
                    <a:pt x="20322" y="41"/>
                  </a:lnTo>
                  <a:lnTo>
                    <a:pt x="20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877275" y="3737000"/>
              <a:ext cx="66550" cy="185500"/>
            </a:xfrm>
            <a:custGeom>
              <a:avLst/>
              <a:gdLst/>
              <a:ahLst/>
              <a:cxnLst/>
              <a:rect l="l" t="t" r="r" b="b"/>
              <a:pathLst>
                <a:path w="2662" h="7420" extrusionOk="0">
                  <a:moveTo>
                    <a:pt x="2440" y="0"/>
                  </a:moveTo>
                  <a:lnTo>
                    <a:pt x="2379" y="21"/>
                  </a:lnTo>
                  <a:lnTo>
                    <a:pt x="2299" y="81"/>
                  </a:lnTo>
                  <a:lnTo>
                    <a:pt x="2258" y="142"/>
                  </a:lnTo>
                  <a:lnTo>
                    <a:pt x="21" y="7157"/>
                  </a:lnTo>
                  <a:lnTo>
                    <a:pt x="0" y="7238"/>
                  </a:lnTo>
                  <a:lnTo>
                    <a:pt x="21" y="7319"/>
                  </a:lnTo>
                  <a:lnTo>
                    <a:pt x="81" y="7379"/>
                  </a:lnTo>
                  <a:lnTo>
                    <a:pt x="142" y="7420"/>
                  </a:lnTo>
                  <a:lnTo>
                    <a:pt x="263" y="7420"/>
                  </a:lnTo>
                  <a:lnTo>
                    <a:pt x="323" y="7379"/>
                  </a:lnTo>
                  <a:lnTo>
                    <a:pt x="363" y="7339"/>
                  </a:lnTo>
                  <a:lnTo>
                    <a:pt x="404" y="7278"/>
                  </a:lnTo>
                  <a:lnTo>
                    <a:pt x="2662" y="283"/>
                  </a:lnTo>
                  <a:lnTo>
                    <a:pt x="2662" y="202"/>
                  </a:lnTo>
                  <a:lnTo>
                    <a:pt x="2641" y="121"/>
                  </a:lnTo>
                  <a:lnTo>
                    <a:pt x="2601" y="61"/>
                  </a:lnTo>
                  <a:lnTo>
                    <a:pt x="2520" y="21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907000" y="2616075"/>
              <a:ext cx="21700" cy="800400"/>
            </a:xfrm>
            <a:custGeom>
              <a:avLst/>
              <a:gdLst/>
              <a:ahLst/>
              <a:cxnLst/>
              <a:rect l="l" t="t" r="r" b="b"/>
              <a:pathLst>
                <a:path w="868" h="32016" extrusionOk="0">
                  <a:moveTo>
                    <a:pt x="203" y="0"/>
                  </a:moveTo>
                  <a:lnTo>
                    <a:pt x="142" y="20"/>
                  </a:lnTo>
                  <a:lnTo>
                    <a:pt x="61" y="61"/>
                  </a:lnTo>
                  <a:lnTo>
                    <a:pt x="21" y="121"/>
                  </a:lnTo>
                  <a:lnTo>
                    <a:pt x="1" y="202"/>
                  </a:lnTo>
                  <a:lnTo>
                    <a:pt x="444" y="31814"/>
                  </a:lnTo>
                  <a:lnTo>
                    <a:pt x="465" y="31894"/>
                  </a:lnTo>
                  <a:lnTo>
                    <a:pt x="505" y="31955"/>
                  </a:lnTo>
                  <a:lnTo>
                    <a:pt x="586" y="31995"/>
                  </a:lnTo>
                  <a:lnTo>
                    <a:pt x="666" y="32015"/>
                  </a:lnTo>
                  <a:lnTo>
                    <a:pt x="747" y="31995"/>
                  </a:lnTo>
                  <a:lnTo>
                    <a:pt x="807" y="31955"/>
                  </a:lnTo>
                  <a:lnTo>
                    <a:pt x="848" y="31894"/>
                  </a:lnTo>
                  <a:lnTo>
                    <a:pt x="868" y="31814"/>
                  </a:lnTo>
                  <a:lnTo>
                    <a:pt x="424" y="202"/>
                  </a:lnTo>
                  <a:lnTo>
                    <a:pt x="404" y="121"/>
                  </a:lnTo>
                  <a:lnTo>
                    <a:pt x="364" y="61"/>
                  </a:lnTo>
                  <a:lnTo>
                    <a:pt x="303" y="2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854100" y="3307575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1936" h="1936" extrusionOk="0">
                  <a:moveTo>
                    <a:pt x="968" y="0"/>
                  </a:moveTo>
                  <a:lnTo>
                    <a:pt x="766" y="21"/>
                  </a:lnTo>
                  <a:lnTo>
                    <a:pt x="585" y="81"/>
                  </a:lnTo>
                  <a:lnTo>
                    <a:pt x="423" y="162"/>
                  </a:lnTo>
                  <a:lnTo>
                    <a:pt x="282" y="283"/>
                  </a:lnTo>
                  <a:lnTo>
                    <a:pt x="161" y="424"/>
                  </a:lnTo>
                  <a:lnTo>
                    <a:pt x="61" y="585"/>
                  </a:lnTo>
                  <a:lnTo>
                    <a:pt x="20" y="767"/>
                  </a:lnTo>
                  <a:lnTo>
                    <a:pt x="0" y="968"/>
                  </a:lnTo>
                  <a:lnTo>
                    <a:pt x="20" y="1170"/>
                  </a:lnTo>
                  <a:lnTo>
                    <a:pt x="61" y="1351"/>
                  </a:lnTo>
                  <a:lnTo>
                    <a:pt x="161" y="1513"/>
                  </a:lnTo>
                  <a:lnTo>
                    <a:pt x="282" y="1654"/>
                  </a:lnTo>
                  <a:lnTo>
                    <a:pt x="423" y="1775"/>
                  </a:lnTo>
                  <a:lnTo>
                    <a:pt x="585" y="1855"/>
                  </a:lnTo>
                  <a:lnTo>
                    <a:pt x="766" y="1916"/>
                  </a:lnTo>
                  <a:lnTo>
                    <a:pt x="968" y="1936"/>
                  </a:lnTo>
                  <a:lnTo>
                    <a:pt x="1149" y="1916"/>
                  </a:lnTo>
                  <a:lnTo>
                    <a:pt x="1351" y="1855"/>
                  </a:lnTo>
                  <a:lnTo>
                    <a:pt x="1512" y="1775"/>
                  </a:lnTo>
                  <a:lnTo>
                    <a:pt x="1653" y="1654"/>
                  </a:lnTo>
                  <a:lnTo>
                    <a:pt x="1774" y="1513"/>
                  </a:lnTo>
                  <a:lnTo>
                    <a:pt x="1855" y="1351"/>
                  </a:lnTo>
                  <a:lnTo>
                    <a:pt x="1915" y="1170"/>
                  </a:lnTo>
                  <a:lnTo>
                    <a:pt x="1935" y="968"/>
                  </a:lnTo>
                  <a:lnTo>
                    <a:pt x="1915" y="767"/>
                  </a:lnTo>
                  <a:lnTo>
                    <a:pt x="1855" y="585"/>
                  </a:lnTo>
                  <a:lnTo>
                    <a:pt x="1774" y="424"/>
                  </a:lnTo>
                  <a:lnTo>
                    <a:pt x="1653" y="283"/>
                  </a:lnTo>
                  <a:lnTo>
                    <a:pt x="1512" y="162"/>
                  </a:lnTo>
                  <a:lnTo>
                    <a:pt x="1351" y="81"/>
                  </a:lnTo>
                  <a:lnTo>
                    <a:pt x="1149" y="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3854600" y="3093375"/>
              <a:ext cx="48900" cy="48400"/>
            </a:xfrm>
            <a:custGeom>
              <a:avLst/>
              <a:gdLst/>
              <a:ahLst/>
              <a:cxnLst/>
              <a:rect l="l" t="t" r="r" b="b"/>
              <a:pathLst>
                <a:path w="1956" h="1936" extrusionOk="0">
                  <a:moveTo>
                    <a:pt x="968" y="0"/>
                  </a:moveTo>
                  <a:lnTo>
                    <a:pt x="786" y="20"/>
                  </a:lnTo>
                  <a:lnTo>
                    <a:pt x="605" y="81"/>
                  </a:lnTo>
                  <a:lnTo>
                    <a:pt x="424" y="161"/>
                  </a:lnTo>
                  <a:lnTo>
                    <a:pt x="282" y="282"/>
                  </a:lnTo>
                  <a:lnTo>
                    <a:pt x="161" y="424"/>
                  </a:lnTo>
                  <a:lnTo>
                    <a:pt x="81" y="585"/>
                  </a:lnTo>
                  <a:lnTo>
                    <a:pt x="20" y="766"/>
                  </a:lnTo>
                  <a:lnTo>
                    <a:pt x="0" y="968"/>
                  </a:lnTo>
                  <a:lnTo>
                    <a:pt x="20" y="1170"/>
                  </a:lnTo>
                  <a:lnTo>
                    <a:pt x="81" y="1351"/>
                  </a:lnTo>
                  <a:lnTo>
                    <a:pt x="161" y="1512"/>
                  </a:lnTo>
                  <a:lnTo>
                    <a:pt x="282" y="1653"/>
                  </a:lnTo>
                  <a:lnTo>
                    <a:pt x="424" y="1774"/>
                  </a:lnTo>
                  <a:lnTo>
                    <a:pt x="605" y="1855"/>
                  </a:lnTo>
                  <a:lnTo>
                    <a:pt x="786" y="1915"/>
                  </a:lnTo>
                  <a:lnTo>
                    <a:pt x="968" y="1936"/>
                  </a:lnTo>
                  <a:lnTo>
                    <a:pt x="1170" y="1915"/>
                  </a:lnTo>
                  <a:lnTo>
                    <a:pt x="1351" y="1855"/>
                  </a:lnTo>
                  <a:lnTo>
                    <a:pt x="1512" y="1774"/>
                  </a:lnTo>
                  <a:lnTo>
                    <a:pt x="1653" y="1653"/>
                  </a:lnTo>
                  <a:lnTo>
                    <a:pt x="1774" y="1512"/>
                  </a:lnTo>
                  <a:lnTo>
                    <a:pt x="1875" y="1351"/>
                  </a:lnTo>
                  <a:lnTo>
                    <a:pt x="1936" y="1170"/>
                  </a:lnTo>
                  <a:lnTo>
                    <a:pt x="1956" y="968"/>
                  </a:lnTo>
                  <a:lnTo>
                    <a:pt x="1936" y="766"/>
                  </a:lnTo>
                  <a:lnTo>
                    <a:pt x="1875" y="585"/>
                  </a:lnTo>
                  <a:lnTo>
                    <a:pt x="1774" y="424"/>
                  </a:lnTo>
                  <a:lnTo>
                    <a:pt x="1653" y="282"/>
                  </a:lnTo>
                  <a:lnTo>
                    <a:pt x="1512" y="161"/>
                  </a:lnTo>
                  <a:lnTo>
                    <a:pt x="1351" y="81"/>
                  </a:lnTo>
                  <a:lnTo>
                    <a:pt x="1170" y="20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42500" y="2875625"/>
              <a:ext cx="48400" cy="48425"/>
            </a:xfrm>
            <a:custGeom>
              <a:avLst/>
              <a:gdLst/>
              <a:ahLst/>
              <a:cxnLst/>
              <a:rect l="l" t="t" r="r" b="b"/>
              <a:pathLst>
                <a:path w="1936" h="1937" extrusionOk="0">
                  <a:moveTo>
                    <a:pt x="968" y="1"/>
                  </a:moveTo>
                  <a:lnTo>
                    <a:pt x="766" y="21"/>
                  </a:lnTo>
                  <a:lnTo>
                    <a:pt x="585" y="81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5"/>
                  </a:lnTo>
                  <a:lnTo>
                    <a:pt x="21" y="767"/>
                  </a:lnTo>
                  <a:lnTo>
                    <a:pt x="0" y="969"/>
                  </a:lnTo>
                  <a:lnTo>
                    <a:pt x="21" y="1170"/>
                  </a:lnTo>
                  <a:lnTo>
                    <a:pt x="81" y="1352"/>
                  </a:lnTo>
                  <a:lnTo>
                    <a:pt x="162" y="1513"/>
                  </a:lnTo>
                  <a:lnTo>
                    <a:pt x="283" y="1654"/>
                  </a:lnTo>
                  <a:lnTo>
                    <a:pt x="424" y="1775"/>
                  </a:lnTo>
                  <a:lnTo>
                    <a:pt x="585" y="1876"/>
                  </a:lnTo>
                  <a:lnTo>
                    <a:pt x="766" y="1916"/>
                  </a:lnTo>
                  <a:lnTo>
                    <a:pt x="968" y="1936"/>
                  </a:lnTo>
                  <a:lnTo>
                    <a:pt x="1170" y="1916"/>
                  </a:lnTo>
                  <a:lnTo>
                    <a:pt x="1351" y="1876"/>
                  </a:lnTo>
                  <a:lnTo>
                    <a:pt x="1512" y="1775"/>
                  </a:lnTo>
                  <a:lnTo>
                    <a:pt x="1654" y="1654"/>
                  </a:lnTo>
                  <a:lnTo>
                    <a:pt x="1774" y="1513"/>
                  </a:lnTo>
                  <a:lnTo>
                    <a:pt x="1875" y="1352"/>
                  </a:lnTo>
                  <a:lnTo>
                    <a:pt x="1916" y="1170"/>
                  </a:lnTo>
                  <a:lnTo>
                    <a:pt x="1936" y="969"/>
                  </a:lnTo>
                  <a:lnTo>
                    <a:pt x="1916" y="767"/>
                  </a:lnTo>
                  <a:lnTo>
                    <a:pt x="1875" y="585"/>
                  </a:lnTo>
                  <a:lnTo>
                    <a:pt x="1774" y="424"/>
                  </a:lnTo>
                  <a:lnTo>
                    <a:pt x="1654" y="283"/>
                  </a:lnTo>
                  <a:lnTo>
                    <a:pt x="1512" y="162"/>
                  </a:lnTo>
                  <a:lnTo>
                    <a:pt x="1351" y="81"/>
                  </a:lnTo>
                  <a:lnTo>
                    <a:pt x="1170" y="21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832925" y="2631175"/>
              <a:ext cx="48400" cy="48925"/>
            </a:xfrm>
            <a:custGeom>
              <a:avLst/>
              <a:gdLst/>
              <a:ahLst/>
              <a:cxnLst/>
              <a:rect l="l" t="t" r="r" b="b"/>
              <a:pathLst>
                <a:path w="1936" h="1957" extrusionOk="0">
                  <a:moveTo>
                    <a:pt x="968" y="1"/>
                  </a:moveTo>
                  <a:lnTo>
                    <a:pt x="766" y="21"/>
                  </a:lnTo>
                  <a:lnTo>
                    <a:pt x="585" y="82"/>
                  </a:lnTo>
                  <a:lnTo>
                    <a:pt x="424" y="182"/>
                  </a:lnTo>
                  <a:lnTo>
                    <a:pt x="283" y="303"/>
                  </a:lnTo>
                  <a:lnTo>
                    <a:pt x="162" y="444"/>
                  </a:lnTo>
                  <a:lnTo>
                    <a:pt x="81" y="606"/>
                  </a:lnTo>
                  <a:lnTo>
                    <a:pt x="20" y="787"/>
                  </a:lnTo>
                  <a:lnTo>
                    <a:pt x="0" y="989"/>
                  </a:lnTo>
                  <a:lnTo>
                    <a:pt x="20" y="1170"/>
                  </a:lnTo>
                  <a:lnTo>
                    <a:pt x="81" y="1352"/>
                  </a:lnTo>
                  <a:lnTo>
                    <a:pt x="162" y="1533"/>
                  </a:lnTo>
                  <a:lnTo>
                    <a:pt x="283" y="1674"/>
                  </a:lnTo>
                  <a:lnTo>
                    <a:pt x="424" y="1795"/>
                  </a:lnTo>
                  <a:lnTo>
                    <a:pt x="585" y="1876"/>
                  </a:lnTo>
                  <a:lnTo>
                    <a:pt x="766" y="1936"/>
                  </a:lnTo>
                  <a:lnTo>
                    <a:pt x="968" y="1956"/>
                  </a:lnTo>
                  <a:lnTo>
                    <a:pt x="1170" y="1936"/>
                  </a:lnTo>
                  <a:lnTo>
                    <a:pt x="1351" y="1876"/>
                  </a:lnTo>
                  <a:lnTo>
                    <a:pt x="1512" y="1795"/>
                  </a:lnTo>
                  <a:lnTo>
                    <a:pt x="1653" y="1674"/>
                  </a:lnTo>
                  <a:lnTo>
                    <a:pt x="1774" y="1533"/>
                  </a:lnTo>
                  <a:lnTo>
                    <a:pt x="1875" y="1352"/>
                  </a:lnTo>
                  <a:lnTo>
                    <a:pt x="1916" y="1170"/>
                  </a:lnTo>
                  <a:lnTo>
                    <a:pt x="1936" y="989"/>
                  </a:lnTo>
                  <a:lnTo>
                    <a:pt x="1916" y="787"/>
                  </a:lnTo>
                  <a:lnTo>
                    <a:pt x="1875" y="606"/>
                  </a:lnTo>
                  <a:lnTo>
                    <a:pt x="1774" y="444"/>
                  </a:lnTo>
                  <a:lnTo>
                    <a:pt x="1653" y="303"/>
                  </a:lnTo>
                  <a:lnTo>
                    <a:pt x="1512" y="182"/>
                  </a:lnTo>
                  <a:lnTo>
                    <a:pt x="1351" y="82"/>
                  </a:lnTo>
                  <a:lnTo>
                    <a:pt x="1170" y="21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4064775" y="5165875"/>
              <a:ext cx="291325" cy="70600"/>
            </a:xfrm>
            <a:custGeom>
              <a:avLst/>
              <a:gdLst/>
              <a:ahLst/>
              <a:cxnLst/>
              <a:rect l="l" t="t" r="r" b="b"/>
              <a:pathLst>
                <a:path w="11653" h="2824" extrusionOk="0">
                  <a:moveTo>
                    <a:pt x="11391" y="1"/>
                  </a:moveTo>
                  <a:lnTo>
                    <a:pt x="161" y="2420"/>
                  </a:lnTo>
                  <a:lnTo>
                    <a:pt x="81" y="2460"/>
                  </a:lnTo>
                  <a:lnTo>
                    <a:pt x="20" y="2501"/>
                  </a:lnTo>
                  <a:lnTo>
                    <a:pt x="0" y="2581"/>
                  </a:lnTo>
                  <a:lnTo>
                    <a:pt x="0" y="2662"/>
                  </a:lnTo>
                  <a:lnTo>
                    <a:pt x="20" y="2723"/>
                  </a:lnTo>
                  <a:lnTo>
                    <a:pt x="81" y="2783"/>
                  </a:lnTo>
                  <a:lnTo>
                    <a:pt x="141" y="2823"/>
                  </a:lnTo>
                  <a:lnTo>
                    <a:pt x="242" y="2823"/>
                  </a:lnTo>
                  <a:lnTo>
                    <a:pt x="11492" y="404"/>
                  </a:lnTo>
                  <a:lnTo>
                    <a:pt x="11552" y="384"/>
                  </a:lnTo>
                  <a:lnTo>
                    <a:pt x="11613" y="323"/>
                  </a:lnTo>
                  <a:lnTo>
                    <a:pt x="11653" y="243"/>
                  </a:lnTo>
                  <a:lnTo>
                    <a:pt x="11653" y="162"/>
                  </a:lnTo>
                  <a:lnTo>
                    <a:pt x="11613" y="82"/>
                  </a:lnTo>
                  <a:lnTo>
                    <a:pt x="11552" y="41"/>
                  </a:lnTo>
                  <a:lnTo>
                    <a:pt x="11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3252300" y="5143700"/>
              <a:ext cx="332675" cy="85725"/>
            </a:xfrm>
            <a:custGeom>
              <a:avLst/>
              <a:gdLst/>
              <a:ahLst/>
              <a:cxnLst/>
              <a:rect l="l" t="t" r="r" b="b"/>
              <a:pathLst>
                <a:path w="13307" h="3429" extrusionOk="0">
                  <a:moveTo>
                    <a:pt x="182" y="1"/>
                  </a:moveTo>
                  <a:lnTo>
                    <a:pt x="101" y="41"/>
                  </a:lnTo>
                  <a:lnTo>
                    <a:pt x="41" y="81"/>
                  </a:lnTo>
                  <a:lnTo>
                    <a:pt x="21" y="162"/>
                  </a:lnTo>
                  <a:lnTo>
                    <a:pt x="0" y="243"/>
                  </a:lnTo>
                  <a:lnTo>
                    <a:pt x="41" y="323"/>
                  </a:lnTo>
                  <a:lnTo>
                    <a:pt x="101" y="384"/>
                  </a:lnTo>
                  <a:lnTo>
                    <a:pt x="162" y="404"/>
                  </a:lnTo>
                  <a:lnTo>
                    <a:pt x="13064" y="3408"/>
                  </a:lnTo>
                  <a:lnTo>
                    <a:pt x="13105" y="3428"/>
                  </a:lnTo>
                  <a:lnTo>
                    <a:pt x="13165" y="3408"/>
                  </a:lnTo>
                  <a:lnTo>
                    <a:pt x="13226" y="3368"/>
                  </a:lnTo>
                  <a:lnTo>
                    <a:pt x="13266" y="3327"/>
                  </a:lnTo>
                  <a:lnTo>
                    <a:pt x="13306" y="3267"/>
                  </a:lnTo>
                  <a:lnTo>
                    <a:pt x="13306" y="3186"/>
                  </a:lnTo>
                  <a:lnTo>
                    <a:pt x="13286" y="3106"/>
                  </a:lnTo>
                  <a:lnTo>
                    <a:pt x="13226" y="3045"/>
                  </a:lnTo>
                  <a:lnTo>
                    <a:pt x="13145" y="3005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007300" y="4265200"/>
              <a:ext cx="111925" cy="961700"/>
            </a:xfrm>
            <a:custGeom>
              <a:avLst/>
              <a:gdLst/>
              <a:ahLst/>
              <a:cxnLst/>
              <a:rect l="l" t="t" r="r" b="b"/>
              <a:pathLst>
                <a:path w="4477" h="38468" extrusionOk="0">
                  <a:moveTo>
                    <a:pt x="182" y="1"/>
                  </a:moveTo>
                  <a:lnTo>
                    <a:pt x="102" y="41"/>
                  </a:lnTo>
                  <a:lnTo>
                    <a:pt x="41" y="81"/>
                  </a:lnTo>
                  <a:lnTo>
                    <a:pt x="1" y="162"/>
                  </a:lnTo>
                  <a:lnTo>
                    <a:pt x="1" y="243"/>
                  </a:lnTo>
                  <a:lnTo>
                    <a:pt x="4053" y="38286"/>
                  </a:lnTo>
                  <a:lnTo>
                    <a:pt x="4073" y="38367"/>
                  </a:lnTo>
                  <a:lnTo>
                    <a:pt x="4134" y="38427"/>
                  </a:lnTo>
                  <a:lnTo>
                    <a:pt x="4194" y="38467"/>
                  </a:lnTo>
                  <a:lnTo>
                    <a:pt x="4295" y="38467"/>
                  </a:lnTo>
                  <a:lnTo>
                    <a:pt x="4355" y="38447"/>
                  </a:lnTo>
                  <a:lnTo>
                    <a:pt x="4416" y="38407"/>
                  </a:lnTo>
                  <a:lnTo>
                    <a:pt x="4456" y="38326"/>
                  </a:lnTo>
                  <a:lnTo>
                    <a:pt x="4476" y="38246"/>
                  </a:lnTo>
                  <a:lnTo>
                    <a:pt x="404" y="182"/>
                  </a:lnTo>
                  <a:lnTo>
                    <a:pt x="384" y="122"/>
                  </a:lnTo>
                  <a:lnTo>
                    <a:pt x="344" y="61"/>
                  </a:lnTo>
                  <a:lnTo>
                    <a:pt x="263" y="21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526975" y="4318625"/>
              <a:ext cx="199125" cy="899200"/>
            </a:xfrm>
            <a:custGeom>
              <a:avLst/>
              <a:gdLst/>
              <a:ahLst/>
              <a:cxnLst/>
              <a:rect l="l" t="t" r="r" b="b"/>
              <a:pathLst>
                <a:path w="7965" h="35968" extrusionOk="0">
                  <a:moveTo>
                    <a:pt x="7722" y="1"/>
                  </a:moveTo>
                  <a:lnTo>
                    <a:pt x="7662" y="21"/>
                  </a:lnTo>
                  <a:lnTo>
                    <a:pt x="7601" y="81"/>
                  </a:lnTo>
                  <a:lnTo>
                    <a:pt x="7561" y="162"/>
                  </a:lnTo>
                  <a:lnTo>
                    <a:pt x="1" y="35725"/>
                  </a:lnTo>
                  <a:lnTo>
                    <a:pt x="1" y="35806"/>
                  </a:lnTo>
                  <a:lnTo>
                    <a:pt x="21" y="35887"/>
                  </a:lnTo>
                  <a:lnTo>
                    <a:pt x="82" y="35947"/>
                  </a:lnTo>
                  <a:lnTo>
                    <a:pt x="162" y="35967"/>
                  </a:lnTo>
                  <a:lnTo>
                    <a:pt x="263" y="35967"/>
                  </a:lnTo>
                  <a:lnTo>
                    <a:pt x="323" y="35927"/>
                  </a:lnTo>
                  <a:lnTo>
                    <a:pt x="364" y="35887"/>
                  </a:lnTo>
                  <a:lnTo>
                    <a:pt x="404" y="35806"/>
                  </a:lnTo>
                  <a:lnTo>
                    <a:pt x="7964" y="243"/>
                  </a:lnTo>
                  <a:lnTo>
                    <a:pt x="7964" y="162"/>
                  </a:lnTo>
                  <a:lnTo>
                    <a:pt x="7944" y="81"/>
                  </a:lnTo>
                  <a:lnTo>
                    <a:pt x="7884" y="21"/>
                  </a:lnTo>
                  <a:lnTo>
                    <a:pt x="7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419625" y="512300"/>
              <a:ext cx="910775" cy="1117425"/>
            </a:xfrm>
            <a:custGeom>
              <a:avLst/>
              <a:gdLst/>
              <a:ahLst/>
              <a:cxnLst/>
              <a:rect l="l" t="t" r="r" b="b"/>
              <a:pathLst>
                <a:path w="36431" h="44697" extrusionOk="0">
                  <a:moveTo>
                    <a:pt x="18629" y="0"/>
                  </a:moveTo>
                  <a:lnTo>
                    <a:pt x="17823" y="21"/>
                  </a:lnTo>
                  <a:lnTo>
                    <a:pt x="17016" y="61"/>
                  </a:lnTo>
                  <a:lnTo>
                    <a:pt x="16210" y="142"/>
                  </a:lnTo>
                  <a:lnTo>
                    <a:pt x="15423" y="222"/>
                  </a:lnTo>
                  <a:lnTo>
                    <a:pt x="14657" y="343"/>
                  </a:lnTo>
                  <a:lnTo>
                    <a:pt x="13911" y="464"/>
                  </a:lnTo>
                  <a:lnTo>
                    <a:pt x="13206" y="625"/>
                  </a:lnTo>
                  <a:lnTo>
                    <a:pt x="12520" y="787"/>
                  </a:lnTo>
                  <a:lnTo>
                    <a:pt x="11855" y="988"/>
                  </a:lnTo>
                  <a:lnTo>
                    <a:pt x="11210" y="1190"/>
                  </a:lnTo>
                  <a:lnTo>
                    <a:pt x="10585" y="1412"/>
                  </a:lnTo>
                  <a:lnTo>
                    <a:pt x="10000" y="1654"/>
                  </a:lnTo>
                  <a:lnTo>
                    <a:pt x="9436" y="1916"/>
                  </a:lnTo>
                  <a:lnTo>
                    <a:pt x="8871" y="2178"/>
                  </a:lnTo>
                  <a:lnTo>
                    <a:pt x="8347" y="2460"/>
                  </a:lnTo>
                  <a:lnTo>
                    <a:pt x="7843" y="2762"/>
                  </a:lnTo>
                  <a:lnTo>
                    <a:pt x="7359" y="3065"/>
                  </a:lnTo>
                  <a:lnTo>
                    <a:pt x="6875" y="3387"/>
                  </a:lnTo>
                  <a:lnTo>
                    <a:pt x="6432" y="3730"/>
                  </a:lnTo>
                  <a:lnTo>
                    <a:pt x="6009" y="4073"/>
                  </a:lnTo>
                  <a:lnTo>
                    <a:pt x="5605" y="4416"/>
                  </a:lnTo>
                  <a:lnTo>
                    <a:pt x="5202" y="4799"/>
                  </a:lnTo>
                  <a:lnTo>
                    <a:pt x="4839" y="5162"/>
                  </a:lnTo>
                  <a:lnTo>
                    <a:pt x="4476" y="5545"/>
                  </a:lnTo>
                  <a:lnTo>
                    <a:pt x="4154" y="5928"/>
                  </a:lnTo>
                  <a:lnTo>
                    <a:pt x="3831" y="6331"/>
                  </a:lnTo>
                  <a:lnTo>
                    <a:pt x="3529" y="6734"/>
                  </a:lnTo>
                  <a:lnTo>
                    <a:pt x="3226" y="7137"/>
                  </a:lnTo>
                  <a:lnTo>
                    <a:pt x="2964" y="7561"/>
                  </a:lnTo>
                  <a:lnTo>
                    <a:pt x="2702" y="7984"/>
                  </a:lnTo>
                  <a:lnTo>
                    <a:pt x="2460" y="8407"/>
                  </a:lnTo>
                  <a:lnTo>
                    <a:pt x="2239" y="8831"/>
                  </a:lnTo>
                  <a:lnTo>
                    <a:pt x="2017" y="9254"/>
                  </a:lnTo>
                  <a:lnTo>
                    <a:pt x="1815" y="9698"/>
                  </a:lnTo>
                  <a:lnTo>
                    <a:pt x="1634" y="10121"/>
                  </a:lnTo>
                  <a:lnTo>
                    <a:pt x="1452" y="10544"/>
                  </a:lnTo>
                  <a:lnTo>
                    <a:pt x="1150" y="11411"/>
                  </a:lnTo>
                  <a:lnTo>
                    <a:pt x="868" y="12278"/>
                  </a:lnTo>
                  <a:lnTo>
                    <a:pt x="646" y="13125"/>
                  </a:lnTo>
                  <a:lnTo>
                    <a:pt x="464" y="13952"/>
                  </a:lnTo>
                  <a:lnTo>
                    <a:pt x="323" y="14758"/>
                  </a:lnTo>
                  <a:lnTo>
                    <a:pt x="202" y="15544"/>
                  </a:lnTo>
                  <a:lnTo>
                    <a:pt x="122" y="16290"/>
                  </a:lnTo>
                  <a:lnTo>
                    <a:pt x="61" y="16996"/>
                  </a:lnTo>
                  <a:lnTo>
                    <a:pt x="21" y="17681"/>
                  </a:lnTo>
                  <a:lnTo>
                    <a:pt x="1" y="18286"/>
                  </a:lnTo>
                  <a:lnTo>
                    <a:pt x="1" y="18871"/>
                  </a:lnTo>
                  <a:lnTo>
                    <a:pt x="1" y="19375"/>
                  </a:lnTo>
                  <a:lnTo>
                    <a:pt x="21" y="19818"/>
                  </a:lnTo>
                  <a:lnTo>
                    <a:pt x="81" y="20524"/>
                  </a:lnTo>
                  <a:lnTo>
                    <a:pt x="162" y="21149"/>
                  </a:lnTo>
                  <a:lnTo>
                    <a:pt x="323" y="21935"/>
                  </a:lnTo>
                  <a:lnTo>
                    <a:pt x="505" y="22863"/>
                  </a:lnTo>
                  <a:lnTo>
                    <a:pt x="767" y="23911"/>
                  </a:lnTo>
                  <a:lnTo>
                    <a:pt x="1069" y="25040"/>
                  </a:lnTo>
                  <a:lnTo>
                    <a:pt x="1432" y="26270"/>
                  </a:lnTo>
                  <a:lnTo>
                    <a:pt x="1835" y="27540"/>
                  </a:lnTo>
                  <a:lnTo>
                    <a:pt x="2279" y="28870"/>
                  </a:lnTo>
                  <a:lnTo>
                    <a:pt x="2763" y="30181"/>
                  </a:lnTo>
                  <a:lnTo>
                    <a:pt x="3287" y="31512"/>
                  </a:lnTo>
                  <a:lnTo>
                    <a:pt x="3569" y="32157"/>
                  </a:lnTo>
                  <a:lnTo>
                    <a:pt x="3872" y="32802"/>
                  </a:lnTo>
                  <a:lnTo>
                    <a:pt x="4154" y="33427"/>
                  </a:lnTo>
                  <a:lnTo>
                    <a:pt x="4476" y="34032"/>
                  </a:lnTo>
                  <a:lnTo>
                    <a:pt x="4779" y="34616"/>
                  </a:lnTo>
                  <a:lnTo>
                    <a:pt x="5101" y="35201"/>
                  </a:lnTo>
                  <a:lnTo>
                    <a:pt x="5444" y="35745"/>
                  </a:lnTo>
                  <a:lnTo>
                    <a:pt x="5787" y="36269"/>
                  </a:lnTo>
                  <a:lnTo>
                    <a:pt x="6130" y="36753"/>
                  </a:lnTo>
                  <a:lnTo>
                    <a:pt x="6492" y="37217"/>
                  </a:lnTo>
                  <a:lnTo>
                    <a:pt x="6855" y="37661"/>
                  </a:lnTo>
                  <a:lnTo>
                    <a:pt x="7218" y="38044"/>
                  </a:lnTo>
                  <a:lnTo>
                    <a:pt x="7601" y="38406"/>
                  </a:lnTo>
                  <a:lnTo>
                    <a:pt x="8004" y="38769"/>
                  </a:lnTo>
                  <a:lnTo>
                    <a:pt x="8408" y="39132"/>
                  </a:lnTo>
                  <a:lnTo>
                    <a:pt x="8831" y="39475"/>
                  </a:lnTo>
                  <a:lnTo>
                    <a:pt x="9275" y="39798"/>
                  </a:lnTo>
                  <a:lnTo>
                    <a:pt x="9738" y="40120"/>
                  </a:lnTo>
                  <a:lnTo>
                    <a:pt x="10202" y="40443"/>
                  </a:lnTo>
                  <a:lnTo>
                    <a:pt x="10666" y="40745"/>
                  </a:lnTo>
                  <a:lnTo>
                    <a:pt x="11633" y="41310"/>
                  </a:lnTo>
                  <a:lnTo>
                    <a:pt x="12601" y="41854"/>
                  </a:lnTo>
                  <a:lnTo>
                    <a:pt x="13589" y="42358"/>
                  </a:lnTo>
                  <a:lnTo>
                    <a:pt x="14557" y="42802"/>
                  </a:lnTo>
                  <a:lnTo>
                    <a:pt x="15504" y="43205"/>
                  </a:lnTo>
                  <a:lnTo>
                    <a:pt x="16411" y="43568"/>
                  </a:lnTo>
                  <a:lnTo>
                    <a:pt x="17298" y="43890"/>
                  </a:lnTo>
                  <a:lnTo>
                    <a:pt x="18105" y="44152"/>
                  </a:lnTo>
                  <a:lnTo>
                    <a:pt x="18851" y="44354"/>
                  </a:lnTo>
                  <a:lnTo>
                    <a:pt x="19536" y="44515"/>
                  </a:lnTo>
                  <a:lnTo>
                    <a:pt x="20101" y="44636"/>
                  </a:lnTo>
                  <a:lnTo>
                    <a:pt x="20585" y="44676"/>
                  </a:lnTo>
                  <a:lnTo>
                    <a:pt x="20806" y="44697"/>
                  </a:lnTo>
                  <a:lnTo>
                    <a:pt x="21068" y="44676"/>
                  </a:lnTo>
                  <a:lnTo>
                    <a:pt x="21371" y="44656"/>
                  </a:lnTo>
                  <a:lnTo>
                    <a:pt x="21714" y="44596"/>
                  </a:lnTo>
                  <a:lnTo>
                    <a:pt x="22076" y="44535"/>
                  </a:lnTo>
                  <a:lnTo>
                    <a:pt x="22459" y="44455"/>
                  </a:lnTo>
                  <a:lnTo>
                    <a:pt x="22883" y="44354"/>
                  </a:lnTo>
                  <a:lnTo>
                    <a:pt x="23326" y="44233"/>
                  </a:lnTo>
                  <a:lnTo>
                    <a:pt x="23790" y="44092"/>
                  </a:lnTo>
                  <a:lnTo>
                    <a:pt x="24274" y="43931"/>
                  </a:lnTo>
                  <a:lnTo>
                    <a:pt x="24778" y="43749"/>
                  </a:lnTo>
                  <a:lnTo>
                    <a:pt x="25282" y="43527"/>
                  </a:lnTo>
                  <a:lnTo>
                    <a:pt x="25826" y="43306"/>
                  </a:lnTo>
                  <a:lnTo>
                    <a:pt x="26371" y="43043"/>
                  </a:lnTo>
                  <a:lnTo>
                    <a:pt x="26915" y="42761"/>
                  </a:lnTo>
                  <a:lnTo>
                    <a:pt x="27479" y="42459"/>
                  </a:lnTo>
                  <a:lnTo>
                    <a:pt x="28044" y="42116"/>
                  </a:lnTo>
                  <a:lnTo>
                    <a:pt x="28608" y="41753"/>
                  </a:lnTo>
                  <a:lnTo>
                    <a:pt x="29173" y="41370"/>
                  </a:lnTo>
                  <a:lnTo>
                    <a:pt x="29737" y="40947"/>
                  </a:lnTo>
                  <a:lnTo>
                    <a:pt x="30322" y="40503"/>
                  </a:lnTo>
                  <a:lnTo>
                    <a:pt x="30866" y="40039"/>
                  </a:lnTo>
                  <a:lnTo>
                    <a:pt x="31431" y="39535"/>
                  </a:lnTo>
                  <a:lnTo>
                    <a:pt x="31975" y="38991"/>
                  </a:lnTo>
                  <a:lnTo>
                    <a:pt x="32499" y="38427"/>
                  </a:lnTo>
                  <a:lnTo>
                    <a:pt x="33024" y="37822"/>
                  </a:lnTo>
                  <a:lnTo>
                    <a:pt x="33528" y="37197"/>
                  </a:lnTo>
                  <a:lnTo>
                    <a:pt x="34011" y="36532"/>
                  </a:lnTo>
                  <a:lnTo>
                    <a:pt x="34475" y="35846"/>
                  </a:lnTo>
                  <a:lnTo>
                    <a:pt x="34919" y="35100"/>
                  </a:lnTo>
                  <a:lnTo>
                    <a:pt x="35342" y="34334"/>
                  </a:lnTo>
                  <a:lnTo>
                    <a:pt x="35745" y="33528"/>
                  </a:lnTo>
                  <a:lnTo>
                    <a:pt x="35866" y="33185"/>
                  </a:lnTo>
                  <a:lnTo>
                    <a:pt x="35987" y="32862"/>
                  </a:lnTo>
                  <a:lnTo>
                    <a:pt x="36088" y="32520"/>
                  </a:lnTo>
                  <a:lnTo>
                    <a:pt x="36169" y="32177"/>
                  </a:lnTo>
                  <a:lnTo>
                    <a:pt x="36229" y="31834"/>
                  </a:lnTo>
                  <a:lnTo>
                    <a:pt x="36290" y="31471"/>
                  </a:lnTo>
                  <a:lnTo>
                    <a:pt x="36370" y="30786"/>
                  </a:lnTo>
                  <a:lnTo>
                    <a:pt x="36411" y="30100"/>
                  </a:lnTo>
                  <a:lnTo>
                    <a:pt x="36431" y="29415"/>
                  </a:lnTo>
                  <a:lnTo>
                    <a:pt x="36411" y="28750"/>
                  </a:lnTo>
                  <a:lnTo>
                    <a:pt x="36370" y="28104"/>
                  </a:lnTo>
                  <a:lnTo>
                    <a:pt x="36290" y="27479"/>
                  </a:lnTo>
                  <a:lnTo>
                    <a:pt x="36229" y="26895"/>
                  </a:lnTo>
                  <a:lnTo>
                    <a:pt x="36048" y="25806"/>
                  </a:lnTo>
                  <a:lnTo>
                    <a:pt x="35886" y="24919"/>
                  </a:lnTo>
                  <a:lnTo>
                    <a:pt x="35786" y="24234"/>
                  </a:lnTo>
                  <a:lnTo>
                    <a:pt x="35765" y="23931"/>
                  </a:lnTo>
                  <a:lnTo>
                    <a:pt x="35745" y="23588"/>
                  </a:lnTo>
                  <a:lnTo>
                    <a:pt x="35786" y="22822"/>
                  </a:lnTo>
                  <a:lnTo>
                    <a:pt x="35866" y="21935"/>
                  </a:lnTo>
                  <a:lnTo>
                    <a:pt x="35967" y="21008"/>
                  </a:lnTo>
                  <a:lnTo>
                    <a:pt x="36169" y="19072"/>
                  </a:lnTo>
                  <a:lnTo>
                    <a:pt x="36249" y="18165"/>
                  </a:lnTo>
                  <a:lnTo>
                    <a:pt x="36269" y="17762"/>
                  </a:lnTo>
                  <a:lnTo>
                    <a:pt x="36269" y="17359"/>
                  </a:lnTo>
                  <a:lnTo>
                    <a:pt x="36290" y="16996"/>
                  </a:lnTo>
                  <a:lnTo>
                    <a:pt x="36290" y="16572"/>
                  </a:lnTo>
                  <a:lnTo>
                    <a:pt x="36269" y="16089"/>
                  </a:lnTo>
                  <a:lnTo>
                    <a:pt x="36249" y="15564"/>
                  </a:lnTo>
                  <a:lnTo>
                    <a:pt x="36189" y="14980"/>
                  </a:lnTo>
                  <a:lnTo>
                    <a:pt x="36108" y="14355"/>
                  </a:lnTo>
                  <a:lnTo>
                    <a:pt x="35987" y="13710"/>
                  </a:lnTo>
                  <a:lnTo>
                    <a:pt x="35846" y="13004"/>
                  </a:lnTo>
                  <a:lnTo>
                    <a:pt x="35685" y="12298"/>
                  </a:lnTo>
                  <a:lnTo>
                    <a:pt x="35463" y="11552"/>
                  </a:lnTo>
                  <a:lnTo>
                    <a:pt x="35221" y="10786"/>
                  </a:lnTo>
                  <a:lnTo>
                    <a:pt x="34939" y="10020"/>
                  </a:lnTo>
                  <a:lnTo>
                    <a:pt x="34616" y="9254"/>
                  </a:lnTo>
                  <a:lnTo>
                    <a:pt x="34233" y="8468"/>
                  </a:lnTo>
                  <a:lnTo>
                    <a:pt x="33830" y="7702"/>
                  </a:lnTo>
                  <a:lnTo>
                    <a:pt x="33588" y="7319"/>
                  </a:lnTo>
                  <a:lnTo>
                    <a:pt x="33346" y="6936"/>
                  </a:lnTo>
                  <a:lnTo>
                    <a:pt x="33104" y="6553"/>
                  </a:lnTo>
                  <a:lnTo>
                    <a:pt x="32822" y="6190"/>
                  </a:lnTo>
                  <a:lnTo>
                    <a:pt x="32540" y="5827"/>
                  </a:lnTo>
                  <a:lnTo>
                    <a:pt x="32257" y="5464"/>
                  </a:lnTo>
                  <a:lnTo>
                    <a:pt x="31935" y="5101"/>
                  </a:lnTo>
                  <a:lnTo>
                    <a:pt x="31612" y="4738"/>
                  </a:lnTo>
                  <a:lnTo>
                    <a:pt x="31270" y="4395"/>
                  </a:lnTo>
                  <a:lnTo>
                    <a:pt x="30927" y="4073"/>
                  </a:lnTo>
                  <a:lnTo>
                    <a:pt x="30564" y="3750"/>
                  </a:lnTo>
                  <a:lnTo>
                    <a:pt x="30161" y="3428"/>
                  </a:lnTo>
                  <a:lnTo>
                    <a:pt x="29758" y="3125"/>
                  </a:lnTo>
                  <a:lnTo>
                    <a:pt x="29354" y="2823"/>
                  </a:lnTo>
                  <a:lnTo>
                    <a:pt x="28911" y="2541"/>
                  </a:lnTo>
                  <a:lnTo>
                    <a:pt x="28467" y="2258"/>
                  </a:lnTo>
                  <a:lnTo>
                    <a:pt x="27983" y="1996"/>
                  </a:lnTo>
                  <a:lnTo>
                    <a:pt x="27500" y="1754"/>
                  </a:lnTo>
                  <a:lnTo>
                    <a:pt x="26996" y="1512"/>
                  </a:lnTo>
                  <a:lnTo>
                    <a:pt x="26471" y="1291"/>
                  </a:lnTo>
                  <a:lnTo>
                    <a:pt x="25927" y="1089"/>
                  </a:lnTo>
                  <a:lnTo>
                    <a:pt x="25363" y="908"/>
                  </a:lnTo>
                  <a:lnTo>
                    <a:pt x="24778" y="726"/>
                  </a:lnTo>
                  <a:lnTo>
                    <a:pt x="24173" y="565"/>
                  </a:lnTo>
                  <a:lnTo>
                    <a:pt x="23568" y="424"/>
                  </a:lnTo>
                  <a:lnTo>
                    <a:pt x="22923" y="303"/>
                  </a:lnTo>
                  <a:lnTo>
                    <a:pt x="22258" y="202"/>
                  </a:lnTo>
                  <a:lnTo>
                    <a:pt x="21572" y="121"/>
                  </a:lnTo>
                  <a:lnTo>
                    <a:pt x="20867" y="61"/>
                  </a:lnTo>
                  <a:lnTo>
                    <a:pt x="20141" y="21"/>
                  </a:lnTo>
                  <a:lnTo>
                    <a:pt x="19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3419625" y="512300"/>
              <a:ext cx="910775" cy="1117425"/>
            </a:xfrm>
            <a:custGeom>
              <a:avLst/>
              <a:gdLst/>
              <a:ahLst/>
              <a:cxnLst/>
              <a:rect l="l" t="t" r="r" b="b"/>
              <a:pathLst>
                <a:path w="36431" h="44697" fill="none" extrusionOk="0">
                  <a:moveTo>
                    <a:pt x="20585" y="44676"/>
                  </a:moveTo>
                  <a:lnTo>
                    <a:pt x="20585" y="44676"/>
                  </a:lnTo>
                  <a:lnTo>
                    <a:pt x="20101" y="44636"/>
                  </a:lnTo>
                  <a:lnTo>
                    <a:pt x="19536" y="44515"/>
                  </a:lnTo>
                  <a:lnTo>
                    <a:pt x="18851" y="44354"/>
                  </a:lnTo>
                  <a:lnTo>
                    <a:pt x="18105" y="44152"/>
                  </a:lnTo>
                  <a:lnTo>
                    <a:pt x="17298" y="43890"/>
                  </a:lnTo>
                  <a:lnTo>
                    <a:pt x="16411" y="43568"/>
                  </a:lnTo>
                  <a:lnTo>
                    <a:pt x="15504" y="43205"/>
                  </a:lnTo>
                  <a:lnTo>
                    <a:pt x="14557" y="42802"/>
                  </a:lnTo>
                  <a:lnTo>
                    <a:pt x="13589" y="42358"/>
                  </a:lnTo>
                  <a:lnTo>
                    <a:pt x="12601" y="41854"/>
                  </a:lnTo>
                  <a:lnTo>
                    <a:pt x="11633" y="41310"/>
                  </a:lnTo>
                  <a:lnTo>
                    <a:pt x="10666" y="40745"/>
                  </a:lnTo>
                  <a:lnTo>
                    <a:pt x="10202" y="40443"/>
                  </a:lnTo>
                  <a:lnTo>
                    <a:pt x="9738" y="40120"/>
                  </a:lnTo>
                  <a:lnTo>
                    <a:pt x="9275" y="39798"/>
                  </a:lnTo>
                  <a:lnTo>
                    <a:pt x="8831" y="39475"/>
                  </a:lnTo>
                  <a:lnTo>
                    <a:pt x="8408" y="39132"/>
                  </a:lnTo>
                  <a:lnTo>
                    <a:pt x="8004" y="38769"/>
                  </a:lnTo>
                  <a:lnTo>
                    <a:pt x="7601" y="38406"/>
                  </a:lnTo>
                  <a:lnTo>
                    <a:pt x="7218" y="38044"/>
                  </a:lnTo>
                  <a:lnTo>
                    <a:pt x="7218" y="38044"/>
                  </a:lnTo>
                  <a:lnTo>
                    <a:pt x="6855" y="37661"/>
                  </a:lnTo>
                  <a:lnTo>
                    <a:pt x="6492" y="37217"/>
                  </a:lnTo>
                  <a:lnTo>
                    <a:pt x="6130" y="36753"/>
                  </a:lnTo>
                  <a:lnTo>
                    <a:pt x="5787" y="36269"/>
                  </a:lnTo>
                  <a:lnTo>
                    <a:pt x="5444" y="35745"/>
                  </a:lnTo>
                  <a:lnTo>
                    <a:pt x="5101" y="35201"/>
                  </a:lnTo>
                  <a:lnTo>
                    <a:pt x="4779" y="34616"/>
                  </a:lnTo>
                  <a:lnTo>
                    <a:pt x="4476" y="34032"/>
                  </a:lnTo>
                  <a:lnTo>
                    <a:pt x="4154" y="33427"/>
                  </a:lnTo>
                  <a:lnTo>
                    <a:pt x="3872" y="32802"/>
                  </a:lnTo>
                  <a:lnTo>
                    <a:pt x="3569" y="32157"/>
                  </a:lnTo>
                  <a:lnTo>
                    <a:pt x="3287" y="31512"/>
                  </a:lnTo>
                  <a:lnTo>
                    <a:pt x="2763" y="30181"/>
                  </a:lnTo>
                  <a:lnTo>
                    <a:pt x="2279" y="28870"/>
                  </a:lnTo>
                  <a:lnTo>
                    <a:pt x="1835" y="27540"/>
                  </a:lnTo>
                  <a:lnTo>
                    <a:pt x="1432" y="26270"/>
                  </a:lnTo>
                  <a:lnTo>
                    <a:pt x="1069" y="25040"/>
                  </a:lnTo>
                  <a:lnTo>
                    <a:pt x="767" y="23911"/>
                  </a:lnTo>
                  <a:lnTo>
                    <a:pt x="505" y="22863"/>
                  </a:lnTo>
                  <a:lnTo>
                    <a:pt x="323" y="21935"/>
                  </a:lnTo>
                  <a:lnTo>
                    <a:pt x="162" y="21149"/>
                  </a:lnTo>
                  <a:lnTo>
                    <a:pt x="81" y="20524"/>
                  </a:lnTo>
                  <a:lnTo>
                    <a:pt x="81" y="20524"/>
                  </a:lnTo>
                  <a:lnTo>
                    <a:pt x="21" y="19818"/>
                  </a:lnTo>
                  <a:lnTo>
                    <a:pt x="1" y="19375"/>
                  </a:lnTo>
                  <a:lnTo>
                    <a:pt x="1" y="18871"/>
                  </a:lnTo>
                  <a:lnTo>
                    <a:pt x="1" y="18286"/>
                  </a:lnTo>
                  <a:lnTo>
                    <a:pt x="21" y="17681"/>
                  </a:lnTo>
                  <a:lnTo>
                    <a:pt x="61" y="16996"/>
                  </a:lnTo>
                  <a:lnTo>
                    <a:pt x="122" y="16290"/>
                  </a:lnTo>
                  <a:lnTo>
                    <a:pt x="202" y="15544"/>
                  </a:lnTo>
                  <a:lnTo>
                    <a:pt x="323" y="14758"/>
                  </a:lnTo>
                  <a:lnTo>
                    <a:pt x="464" y="13952"/>
                  </a:lnTo>
                  <a:lnTo>
                    <a:pt x="646" y="13125"/>
                  </a:lnTo>
                  <a:lnTo>
                    <a:pt x="868" y="12278"/>
                  </a:lnTo>
                  <a:lnTo>
                    <a:pt x="1150" y="11411"/>
                  </a:lnTo>
                  <a:lnTo>
                    <a:pt x="1452" y="10544"/>
                  </a:lnTo>
                  <a:lnTo>
                    <a:pt x="1634" y="10121"/>
                  </a:lnTo>
                  <a:lnTo>
                    <a:pt x="1815" y="9698"/>
                  </a:lnTo>
                  <a:lnTo>
                    <a:pt x="2017" y="9254"/>
                  </a:lnTo>
                  <a:lnTo>
                    <a:pt x="2239" y="8831"/>
                  </a:lnTo>
                  <a:lnTo>
                    <a:pt x="2460" y="8407"/>
                  </a:lnTo>
                  <a:lnTo>
                    <a:pt x="2702" y="7984"/>
                  </a:lnTo>
                  <a:lnTo>
                    <a:pt x="2964" y="7561"/>
                  </a:lnTo>
                  <a:lnTo>
                    <a:pt x="3226" y="7137"/>
                  </a:lnTo>
                  <a:lnTo>
                    <a:pt x="3529" y="6734"/>
                  </a:lnTo>
                  <a:lnTo>
                    <a:pt x="3831" y="6331"/>
                  </a:lnTo>
                  <a:lnTo>
                    <a:pt x="4154" y="5928"/>
                  </a:lnTo>
                  <a:lnTo>
                    <a:pt x="4476" y="5545"/>
                  </a:lnTo>
                  <a:lnTo>
                    <a:pt x="4839" y="5162"/>
                  </a:lnTo>
                  <a:lnTo>
                    <a:pt x="5202" y="4799"/>
                  </a:lnTo>
                  <a:lnTo>
                    <a:pt x="5605" y="4416"/>
                  </a:lnTo>
                  <a:lnTo>
                    <a:pt x="6009" y="4073"/>
                  </a:lnTo>
                  <a:lnTo>
                    <a:pt x="6432" y="3730"/>
                  </a:lnTo>
                  <a:lnTo>
                    <a:pt x="6875" y="3387"/>
                  </a:lnTo>
                  <a:lnTo>
                    <a:pt x="7359" y="3065"/>
                  </a:lnTo>
                  <a:lnTo>
                    <a:pt x="7843" y="2762"/>
                  </a:lnTo>
                  <a:lnTo>
                    <a:pt x="8347" y="2460"/>
                  </a:lnTo>
                  <a:lnTo>
                    <a:pt x="8871" y="2178"/>
                  </a:lnTo>
                  <a:lnTo>
                    <a:pt x="9436" y="1916"/>
                  </a:lnTo>
                  <a:lnTo>
                    <a:pt x="10000" y="1654"/>
                  </a:lnTo>
                  <a:lnTo>
                    <a:pt x="10585" y="1412"/>
                  </a:lnTo>
                  <a:lnTo>
                    <a:pt x="11210" y="1190"/>
                  </a:lnTo>
                  <a:lnTo>
                    <a:pt x="11855" y="988"/>
                  </a:lnTo>
                  <a:lnTo>
                    <a:pt x="12520" y="787"/>
                  </a:lnTo>
                  <a:lnTo>
                    <a:pt x="13206" y="625"/>
                  </a:lnTo>
                  <a:lnTo>
                    <a:pt x="13911" y="464"/>
                  </a:lnTo>
                  <a:lnTo>
                    <a:pt x="14657" y="343"/>
                  </a:lnTo>
                  <a:lnTo>
                    <a:pt x="15423" y="222"/>
                  </a:lnTo>
                  <a:lnTo>
                    <a:pt x="16210" y="142"/>
                  </a:lnTo>
                  <a:lnTo>
                    <a:pt x="17016" y="61"/>
                  </a:lnTo>
                  <a:lnTo>
                    <a:pt x="17016" y="61"/>
                  </a:lnTo>
                  <a:lnTo>
                    <a:pt x="17823" y="21"/>
                  </a:lnTo>
                  <a:lnTo>
                    <a:pt x="18629" y="0"/>
                  </a:lnTo>
                  <a:lnTo>
                    <a:pt x="19395" y="0"/>
                  </a:lnTo>
                  <a:lnTo>
                    <a:pt x="20141" y="21"/>
                  </a:lnTo>
                  <a:lnTo>
                    <a:pt x="20867" y="61"/>
                  </a:lnTo>
                  <a:lnTo>
                    <a:pt x="21572" y="121"/>
                  </a:lnTo>
                  <a:lnTo>
                    <a:pt x="22258" y="202"/>
                  </a:lnTo>
                  <a:lnTo>
                    <a:pt x="22923" y="303"/>
                  </a:lnTo>
                  <a:lnTo>
                    <a:pt x="23568" y="424"/>
                  </a:lnTo>
                  <a:lnTo>
                    <a:pt x="24173" y="565"/>
                  </a:lnTo>
                  <a:lnTo>
                    <a:pt x="24778" y="726"/>
                  </a:lnTo>
                  <a:lnTo>
                    <a:pt x="25363" y="908"/>
                  </a:lnTo>
                  <a:lnTo>
                    <a:pt x="25927" y="1089"/>
                  </a:lnTo>
                  <a:lnTo>
                    <a:pt x="26471" y="1291"/>
                  </a:lnTo>
                  <a:lnTo>
                    <a:pt x="26996" y="1512"/>
                  </a:lnTo>
                  <a:lnTo>
                    <a:pt x="27500" y="1754"/>
                  </a:lnTo>
                  <a:lnTo>
                    <a:pt x="27983" y="1996"/>
                  </a:lnTo>
                  <a:lnTo>
                    <a:pt x="28467" y="2258"/>
                  </a:lnTo>
                  <a:lnTo>
                    <a:pt x="28911" y="2541"/>
                  </a:lnTo>
                  <a:lnTo>
                    <a:pt x="29354" y="2823"/>
                  </a:lnTo>
                  <a:lnTo>
                    <a:pt x="29758" y="3125"/>
                  </a:lnTo>
                  <a:lnTo>
                    <a:pt x="30161" y="3428"/>
                  </a:lnTo>
                  <a:lnTo>
                    <a:pt x="30564" y="3750"/>
                  </a:lnTo>
                  <a:lnTo>
                    <a:pt x="30927" y="4073"/>
                  </a:lnTo>
                  <a:lnTo>
                    <a:pt x="31270" y="4395"/>
                  </a:lnTo>
                  <a:lnTo>
                    <a:pt x="31612" y="4738"/>
                  </a:lnTo>
                  <a:lnTo>
                    <a:pt x="31935" y="5101"/>
                  </a:lnTo>
                  <a:lnTo>
                    <a:pt x="32257" y="5464"/>
                  </a:lnTo>
                  <a:lnTo>
                    <a:pt x="32540" y="5827"/>
                  </a:lnTo>
                  <a:lnTo>
                    <a:pt x="32822" y="6190"/>
                  </a:lnTo>
                  <a:lnTo>
                    <a:pt x="33104" y="6553"/>
                  </a:lnTo>
                  <a:lnTo>
                    <a:pt x="33346" y="6936"/>
                  </a:lnTo>
                  <a:lnTo>
                    <a:pt x="33588" y="7319"/>
                  </a:lnTo>
                  <a:lnTo>
                    <a:pt x="33830" y="7702"/>
                  </a:lnTo>
                  <a:lnTo>
                    <a:pt x="34233" y="8468"/>
                  </a:lnTo>
                  <a:lnTo>
                    <a:pt x="34616" y="9254"/>
                  </a:lnTo>
                  <a:lnTo>
                    <a:pt x="34939" y="10020"/>
                  </a:lnTo>
                  <a:lnTo>
                    <a:pt x="35221" y="10786"/>
                  </a:lnTo>
                  <a:lnTo>
                    <a:pt x="35463" y="11552"/>
                  </a:lnTo>
                  <a:lnTo>
                    <a:pt x="35685" y="12298"/>
                  </a:lnTo>
                  <a:lnTo>
                    <a:pt x="35846" y="13004"/>
                  </a:lnTo>
                  <a:lnTo>
                    <a:pt x="35987" y="13710"/>
                  </a:lnTo>
                  <a:lnTo>
                    <a:pt x="36108" y="14355"/>
                  </a:lnTo>
                  <a:lnTo>
                    <a:pt x="36189" y="14980"/>
                  </a:lnTo>
                  <a:lnTo>
                    <a:pt x="36249" y="15564"/>
                  </a:lnTo>
                  <a:lnTo>
                    <a:pt x="36269" y="16089"/>
                  </a:lnTo>
                  <a:lnTo>
                    <a:pt x="36290" y="16572"/>
                  </a:lnTo>
                  <a:lnTo>
                    <a:pt x="36290" y="16996"/>
                  </a:lnTo>
                  <a:lnTo>
                    <a:pt x="36269" y="17359"/>
                  </a:lnTo>
                  <a:lnTo>
                    <a:pt x="36269" y="17359"/>
                  </a:lnTo>
                  <a:lnTo>
                    <a:pt x="36269" y="17762"/>
                  </a:lnTo>
                  <a:lnTo>
                    <a:pt x="36249" y="18165"/>
                  </a:lnTo>
                  <a:lnTo>
                    <a:pt x="36169" y="19072"/>
                  </a:lnTo>
                  <a:lnTo>
                    <a:pt x="35967" y="21008"/>
                  </a:lnTo>
                  <a:lnTo>
                    <a:pt x="35866" y="21935"/>
                  </a:lnTo>
                  <a:lnTo>
                    <a:pt x="35786" y="22822"/>
                  </a:lnTo>
                  <a:lnTo>
                    <a:pt x="35745" y="23588"/>
                  </a:lnTo>
                  <a:lnTo>
                    <a:pt x="35765" y="23931"/>
                  </a:lnTo>
                  <a:lnTo>
                    <a:pt x="35786" y="24234"/>
                  </a:lnTo>
                  <a:lnTo>
                    <a:pt x="35786" y="24234"/>
                  </a:lnTo>
                  <a:lnTo>
                    <a:pt x="35886" y="24919"/>
                  </a:lnTo>
                  <a:lnTo>
                    <a:pt x="36048" y="25806"/>
                  </a:lnTo>
                  <a:lnTo>
                    <a:pt x="36229" y="26895"/>
                  </a:lnTo>
                  <a:lnTo>
                    <a:pt x="36290" y="27479"/>
                  </a:lnTo>
                  <a:lnTo>
                    <a:pt x="36370" y="28104"/>
                  </a:lnTo>
                  <a:lnTo>
                    <a:pt x="36411" y="28750"/>
                  </a:lnTo>
                  <a:lnTo>
                    <a:pt x="36431" y="29415"/>
                  </a:lnTo>
                  <a:lnTo>
                    <a:pt x="36411" y="30100"/>
                  </a:lnTo>
                  <a:lnTo>
                    <a:pt x="36370" y="30786"/>
                  </a:lnTo>
                  <a:lnTo>
                    <a:pt x="36290" y="31471"/>
                  </a:lnTo>
                  <a:lnTo>
                    <a:pt x="36229" y="31834"/>
                  </a:lnTo>
                  <a:lnTo>
                    <a:pt x="36169" y="32177"/>
                  </a:lnTo>
                  <a:lnTo>
                    <a:pt x="36088" y="32520"/>
                  </a:lnTo>
                  <a:lnTo>
                    <a:pt x="35987" y="32862"/>
                  </a:lnTo>
                  <a:lnTo>
                    <a:pt x="35866" y="33185"/>
                  </a:lnTo>
                  <a:lnTo>
                    <a:pt x="35745" y="33528"/>
                  </a:lnTo>
                  <a:lnTo>
                    <a:pt x="35745" y="33528"/>
                  </a:lnTo>
                  <a:lnTo>
                    <a:pt x="35342" y="34334"/>
                  </a:lnTo>
                  <a:lnTo>
                    <a:pt x="34919" y="35100"/>
                  </a:lnTo>
                  <a:lnTo>
                    <a:pt x="34475" y="35846"/>
                  </a:lnTo>
                  <a:lnTo>
                    <a:pt x="34011" y="36532"/>
                  </a:lnTo>
                  <a:lnTo>
                    <a:pt x="33528" y="37197"/>
                  </a:lnTo>
                  <a:lnTo>
                    <a:pt x="33024" y="37822"/>
                  </a:lnTo>
                  <a:lnTo>
                    <a:pt x="32499" y="38427"/>
                  </a:lnTo>
                  <a:lnTo>
                    <a:pt x="31975" y="38991"/>
                  </a:lnTo>
                  <a:lnTo>
                    <a:pt x="31431" y="39535"/>
                  </a:lnTo>
                  <a:lnTo>
                    <a:pt x="30866" y="40039"/>
                  </a:lnTo>
                  <a:lnTo>
                    <a:pt x="30322" y="40503"/>
                  </a:lnTo>
                  <a:lnTo>
                    <a:pt x="29737" y="40947"/>
                  </a:lnTo>
                  <a:lnTo>
                    <a:pt x="29173" y="41370"/>
                  </a:lnTo>
                  <a:lnTo>
                    <a:pt x="28608" y="41753"/>
                  </a:lnTo>
                  <a:lnTo>
                    <a:pt x="28044" y="42116"/>
                  </a:lnTo>
                  <a:lnTo>
                    <a:pt x="27479" y="42459"/>
                  </a:lnTo>
                  <a:lnTo>
                    <a:pt x="26915" y="42761"/>
                  </a:lnTo>
                  <a:lnTo>
                    <a:pt x="26371" y="43043"/>
                  </a:lnTo>
                  <a:lnTo>
                    <a:pt x="25826" y="43306"/>
                  </a:lnTo>
                  <a:lnTo>
                    <a:pt x="25282" y="43527"/>
                  </a:lnTo>
                  <a:lnTo>
                    <a:pt x="24778" y="43749"/>
                  </a:lnTo>
                  <a:lnTo>
                    <a:pt x="24274" y="43931"/>
                  </a:lnTo>
                  <a:lnTo>
                    <a:pt x="23790" y="44092"/>
                  </a:lnTo>
                  <a:lnTo>
                    <a:pt x="23326" y="44233"/>
                  </a:lnTo>
                  <a:lnTo>
                    <a:pt x="22883" y="44354"/>
                  </a:lnTo>
                  <a:lnTo>
                    <a:pt x="22459" y="44455"/>
                  </a:lnTo>
                  <a:lnTo>
                    <a:pt x="22076" y="44535"/>
                  </a:lnTo>
                  <a:lnTo>
                    <a:pt x="21714" y="44596"/>
                  </a:lnTo>
                  <a:lnTo>
                    <a:pt x="21371" y="44656"/>
                  </a:lnTo>
                  <a:lnTo>
                    <a:pt x="21068" y="44676"/>
                  </a:lnTo>
                  <a:lnTo>
                    <a:pt x="20806" y="44697"/>
                  </a:lnTo>
                  <a:lnTo>
                    <a:pt x="20585" y="44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414075" y="507250"/>
              <a:ext cx="921375" cy="1127525"/>
            </a:xfrm>
            <a:custGeom>
              <a:avLst/>
              <a:gdLst/>
              <a:ahLst/>
              <a:cxnLst/>
              <a:rect l="l" t="t" r="r" b="b"/>
              <a:pathLst>
                <a:path w="36855" h="45101" extrusionOk="0">
                  <a:moveTo>
                    <a:pt x="19274" y="404"/>
                  </a:moveTo>
                  <a:lnTo>
                    <a:pt x="20222" y="424"/>
                  </a:lnTo>
                  <a:lnTo>
                    <a:pt x="21149" y="464"/>
                  </a:lnTo>
                  <a:lnTo>
                    <a:pt x="22057" y="565"/>
                  </a:lnTo>
                  <a:lnTo>
                    <a:pt x="22923" y="686"/>
                  </a:lnTo>
                  <a:lnTo>
                    <a:pt x="23770" y="848"/>
                  </a:lnTo>
                  <a:lnTo>
                    <a:pt x="24597" y="1029"/>
                  </a:lnTo>
                  <a:lnTo>
                    <a:pt x="25403" y="1251"/>
                  </a:lnTo>
                  <a:lnTo>
                    <a:pt x="26169" y="1513"/>
                  </a:lnTo>
                  <a:lnTo>
                    <a:pt x="26935" y="1815"/>
                  </a:lnTo>
                  <a:lnTo>
                    <a:pt x="27661" y="2138"/>
                  </a:lnTo>
                  <a:lnTo>
                    <a:pt x="28347" y="2521"/>
                  </a:lnTo>
                  <a:lnTo>
                    <a:pt x="29032" y="2904"/>
                  </a:lnTo>
                  <a:lnTo>
                    <a:pt x="29677" y="3347"/>
                  </a:lnTo>
                  <a:lnTo>
                    <a:pt x="30302" y="3811"/>
                  </a:lnTo>
                  <a:lnTo>
                    <a:pt x="30887" y="4315"/>
                  </a:lnTo>
                  <a:lnTo>
                    <a:pt x="31451" y="4860"/>
                  </a:lnTo>
                  <a:lnTo>
                    <a:pt x="31855" y="5263"/>
                  </a:lnTo>
                  <a:lnTo>
                    <a:pt x="32238" y="5686"/>
                  </a:lnTo>
                  <a:lnTo>
                    <a:pt x="32600" y="6130"/>
                  </a:lnTo>
                  <a:lnTo>
                    <a:pt x="32923" y="6573"/>
                  </a:lnTo>
                  <a:lnTo>
                    <a:pt x="33246" y="7017"/>
                  </a:lnTo>
                  <a:lnTo>
                    <a:pt x="33548" y="7480"/>
                  </a:lnTo>
                  <a:lnTo>
                    <a:pt x="33830" y="7924"/>
                  </a:lnTo>
                  <a:lnTo>
                    <a:pt x="34092" y="8388"/>
                  </a:lnTo>
                  <a:lnTo>
                    <a:pt x="34334" y="8851"/>
                  </a:lnTo>
                  <a:lnTo>
                    <a:pt x="34556" y="9315"/>
                  </a:lnTo>
                  <a:lnTo>
                    <a:pt x="34758" y="9779"/>
                  </a:lnTo>
                  <a:lnTo>
                    <a:pt x="34959" y="10242"/>
                  </a:lnTo>
                  <a:lnTo>
                    <a:pt x="35120" y="10706"/>
                  </a:lnTo>
                  <a:lnTo>
                    <a:pt x="35282" y="11170"/>
                  </a:lnTo>
                  <a:lnTo>
                    <a:pt x="35564" y="12077"/>
                  </a:lnTo>
                  <a:lnTo>
                    <a:pt x="35806" y="12944"/>
                  </a:lnTo>
                  <a:lnTo>
                    <a:pt x="35987" y="13791"/>
                  </a:lnTo>
                  <a:lnTo>
                    <a:pt x="36108" y="14577"/>
                  </a:lnTo>
                  <a:lnTo>
                    <a:pt x="36209" y="15323"/>
                  </a:lnTo>
                  <a:lnTo>
                    <a:pt x="36270" y="15988"/>
                  </a:lnTo>
                  <a:lnTo>
                    <a:pt x="36310" y="16613"/>
                  </a:lnTo>
                  <a:lnTo>
                    <a:pt x="36310" y="17137"/>
                  </a:lnTo>
                  <a:lnTo>
                    <a:pt x="36290" y="17561"/>
                  </a:lnTo>
                  <a:lnTo>
                    <a:pt x="36270" y="18266"/>
                  </a:lnTo>
                  <a:lnTo>
                    <a:pt x="36209" y="19053"/>
                  </a:lnTo>
                  <a:lnTo>
                    <a:pt x="36028" y="20726"/>
                  </a:lnTo>
                  <a:lnTo>
                    <a:pt x="35907" y="21815"/>
                  </a:lnTo>
                  <a:lnTo>
                    <a:pt x="35806" y="22843"/>
                  </a:lnTo>
                  <a:lnTo>
                    <a:pt x="35786" y="23307"/>
                  </a:lnTo>
                  <a:lnTo>
                    <a:pt x="35766" y="23730"/>
                  </a:lnTo>
                  <a:lnTo>
                    <a:pt x="35766" y="24113"/>
                  </a:lnTo>
                  <a:lnTo>
                    <a:pt x="35806" y="24456"/>
                  </a:lnTo>
                  <a:lnTo>
                    <a:pt x="35866" y="24919"/>
                  </a:lnTo>
                  <a:lnTo>
                    <a:pt x="35967" y="25504"/>
                  </a:lnTo>
                  <a:lnTo>
                    <a:pt x="36108" y="26310"/>
                  </a:lnTo>
                  <a:lnTo>
                    <a:pt x="36249" y="27218"/>
                  </a:lnTo>
                  <a:lnTo>
                    <a:pt x="36370" y="28206"/>
                  </a:lnTo>
                  <a:lnTo>
                    <a:pt x="36411" y="28730"/>
                  </a:lnTo>
                  <a:lnTo>
                    <a:pt x="36431" y="29254"/>
                  </a:lnTo>
                  <a:lnTo>
                    <a:pt x="36451" y="29798"/>
                  </a:lnTo>
                  <a:lnTo>
                    <a:pt x="36431" y="30343"/>
                  </a:lnTo>
                  <a:lnTo>
                    <a:pt x="36411" y="30887"/>
                  </a:lnTo>
                  <a:lnTo>
                    <a:pt x="36350" y="31451"/>
                  </a:lnTo>
                  <a:lnTo>
                    <a:pt x="36249" y="32016"/>
                  </a:lnTo>
                  <a:lnTo>
                    <a:pt x="36129" y="32560"/>
                  </a:lnTo>
                  <a:lnTo>
                    <a:pt x="35967" y="33105"/>
                  </a:lnTo>
                  <a:lnTo>
                    <a:pt x="35786" y="33649"/>
                  </a:lnTo>
                  <a:lnTo>
                    <a:pt x="35383" y="34435"/>
                  </a:lnTo>
                  <a:lnTo>
                    <a:pt x="34959" y="35201"/>
                  </a:lnTo>
                  <a:lnTo>
                    <a:pt x="34536" y="35927"/>
                  </a:lnTo>
                  <a:lnTo>
                    <a:pt x="34052" y="36633"/>
                  </a:lnTo>
                  <a:lnTo>
                    <a:pt x="33568" y="37278"/>
                  </a:lnTo>
                  <a:lnTo>
                    <a:pt x="33064" y="37903"/>
                  </a:lnTo>
                  <a:lnTo>
                    <a:pt x="32560" y="38508"/>
                  </a:lnTo>
                  <a:lnTo>
                    <a:pt x="32016" y="39072"/>
                  </a:lnTo>
                  <a:lnTo>
                    <a:pt x="31471" y="39596"/>
                  </a:lnTo>
                  <a:lnTo>
                    <a:pt x="30927" y="40100"/>
                  </a:lnTo>
                  <a:lnTo>
                    <a:pt x="30363" y="40564"/>
                  </a:lnTo>
                  <a:lnTo>
                    <a:pt x="29798" y="41008"/>
                  </a:lnTo>
                  <a:lnTo>
                    <a:pt x="29234" y="41411"/>
                  </a:lnTo>
                  <a:lnTo>
                    <a:pt x="28669" y="41794"/>
                  </a:lnTo>
                  <a:lnTo>
                    <a:pt x="28105" y="42157"/>
                  </a:lnTo>
                  <a:lnTo>
                    <a:pt x="27540" y="42479"/>
                  </a:lnTo>
                  <a:lnTo>
                    <a:pt x="26996" y="42782"/>
                  </a:lnTo>
                  <a:lnTo>
                    <a:pt x="26451" y="43064"/>
                  </a:lnTo>
                  <a:lnTo>
                    <a:pt x="25907" y="43306"/>
                  </a:lnTo>
                  <a:lnTo>
                    <a:pt x="25383" y="43548"/>
                  </a:lnTo>
                  <a:lnTo>
                    <a:pt x="24859" y="43749"/>
                  </a:lnTo>
                  <a:lnTo>
                    <a:pt x="24375" y="43931"/>
                  </a:lnTo>
                  <a:lnTo>
                    <a:pt x="23891" y="44092"/>
                  </a:lnTo>
                  <a:lnTo>
                    <a:pt x="23448" y="44233"/>
                  </a:lnTo>
                  <a:lnTo>
                    <a:pt x="23004" y="44354"/>
                  </a:lnTo>
                  <a:lnTo>
                    <a:pt x="22601" y="44455"/>
                  </a:lnTo>
                  <a:lnTo>
                    <a:pt x="22218" y="44536"/>
                  </a:lnTo>
                  <a:lnTo>
                    <a:pt x="21875" y="44596"/>
                  </a:lnTo>
                  <a:lnTo>
                    <a:pt x="21553" y="44657"/>
                  </a:lnTo>
                  <a:lnTo>
                    <a:pt x="21270" y="44677"/>
                  </a:lnTo>
                  <a:lnTo>
                    <a:pt x="20827" y="44677"/>
                  </a:lnTo>
                  <a:lnTo>
                    <a:pt x="20383" y="44637"/>
                  </a:lnTo>
                  <a:lnTo>
                    <a:pt x="19819" y="44536"/>
                  </a:lnTo>
                  <a:lnTo>
                    <a:pt x="19174" y="44374"/>
                  </a:lnTo>
                  <a:lnTo>
                    <a:pt x="18448" y="44173"/>
                  </a:lnTo>
                  <a:lnTo>
                    <a:pt x="17641" y="43911"/>
                  </a:lnTo>
                  <a:lnTo>
                    <a:pt x="16774" y="43608"/>
                  </a:lnTo>
                  <a:lnTo>
                    <a:pt x="15867" y="43245"/>
                  </a:lnTo>
                  <a:lnTo>
                    <a:pt x="14920" y="42842"/>
                  </a:lnTo>
                  <a:lnTo>
                    <a:pt x="13952" y="42399"/>
                  </a:lnTo>
                  <a:lnTo>
                    <a:pt x="12984" y="41915"/>
                  </a:lnTo>
                  <a:lnTo>
                    <a:pt x="12017" y="41370"/>
                  </a:lnTo>
                  <a:lnTo>
                    <a:pt x="11049" y="40806"/>
                  </a:lnTo>
                  <a:lnTo>
                    <a:pt x="10565" y="40504"/>
                  </a:lnTo>
                  <a:lnTo>
                    <a:pt x="10101" y="40181"/>
                  </a:lnTo>
                  <a:lnTo>
                    <a:pt x="9658" y="39858"/>
                  </a:lnTo>
                  <a:lnTo>
                    <a:pt x="9214" y="39536"/>
                  </a:lnTo>
                  <a:lnTo>
                    <a:pt x="8791" y="39193"/>
                  </a:lnTo>
                  <a:lnTo>
                    <a:pt x="8368" y="38830"/>
                  </a:lnTo>
                  <a:lnTo>
                    <a:pt x="7964" y="38467"/>
                  </a:lnTo>
                  <a:lnTo>
                    <a:pt x="7581" y="38104"/>
                  </a:lnTo>
                  <a:lnTo>
                    <a:pt x="7218" y="37701"/>
                  </a:lnTo>
                  <a:lnTo>
                    <a:pt x="6856" y="37278"/>
                  </a:lnTo>
                  <a:lnTo>
                    <a:pt x="6493" y="36814"/>
                  </a:lnTo>
                  <a:lnTo>
                    <a:pt x="6130" y="36310"/>
                  </a:lnTo>
                  <a:lnTo>
                    <a:pt x="5807" y="35786"/>
                  </a:lnTo>
                  <a:lnTo>
                    <a:pt x="5464" y="35242"/>
                  </a:lnTo>
                  <a:lnTo>
                    <a:pt x="5142" y="34657"/>
                  </a:lnTo>
                  <a:lnTo>
                    <a:pt x="4819" y="34072"/>
                  </a:lnTo>
                  <a:lnTo>
                    <a:pt x="4517" y="33447"/>
                  </a:lnTo>
                  <a:lnTo>
                    <a:pt x="4214" y="32822"/>
                  </a:lnTo>
                  <a:lnTo>
                    <a:pt x="3932" y="32197"/>
                  </a:lnTo>
                  <a:lnTo>
                    <a:pt x="3650" y="31532"/>
                  </a:lnTo>
                  <a:lnTo>
                    <a:pt x="3126" y="30222"/>
                  </a:lnTo>
                  <a:lnTo>
                    <a:pt x="2642" y="28911"/>
                  </a:lnTo>
                  <a:lnTo>
                    <a:pt x="2219" y="27601"/>
                  </a:lnTo>
                  <a:lnTo>
                    <a:pt x="1815" y="26331"/>
                  </a:lnTo>
                  <a:lnTo>
                    <a:pt x="1473" y="25121"/>
                  </a:lnTo>
                  <a:lnTo>
                    <a:pt x="1170" y="23992"/>
                  </a:lnTo>
                  <a:lnTo>
                    <a:pt x="928" y="22964"/>
                  </a:lnTo>
                  <a:lnTo>
                    <a:pt x="727" y="22057"/>
                  </a:lnTo>
                  <a:lnTo>
                    <a:pt x="586" y="21290"/>
                  </a:lnTo>
                  <a:lnTo>
                    <a:pt x="505" y="20686"/>
                  </a:lnTo>
                  <a:lnTo>
                    <a:pt x="465" y="20222"/>
                  </a:lnTo>
                  <a:lnTo>
                    <a:pt x="444" y="19738"/>
                  </a:lnTo>
                  <a:lnTo>
                    <a:pt x="424" y="19113"/>
                  </a:lnTo>
                  <a:lnTo>
                    <a:pt x="444" y="18367"/>
                  </a:lnTo>
                  <a:lnTo>
                    <a:pt x="485" y="17520"/>
                  </a:lnTo>
                  <a:lnTo>
                    <a:pt x="545" y="16573"/>
                  </a:lnTo>
                  <a:lnTo>
                    <a:pt x="666" y="15545"/>
                  </a:lnTo>
                  <a:lnTo>
                    <a:pt x="747" y="15000"/>
                  </a:lnTo>
                  <a:lnTo>
                    <a:pt x="848" y="14456"/>
                  </a:lnTo>
                  <a:lnTo>
                    <a:pt x="969" y="13892"/>
                  </a:lnTo>
                  <a:lnTo>
                    <a:pt x="1110" y="13307"/>
                  </a:lnTo>
                  <a:lnTo>
                    <a:pt x="1251" y="12722"/>
                  </a:lnTo>
                  <a:lnTo>
                    <a:pt x="1432" y="12138"/>
                  </a:lnTo>
                  <a:lnTo>
                    <a:pt x="1614" y="11533"/>
                  </a:lnTo>
                  <a:lnTo>
                    <a:pt x="1836" y="10928"/>
                  </a:lnTo>
                  <a:lnTo>
                    <a:pt x="2077" y="10343"/>
                  </a:lnTo>
                  <a:lnTo>
                    <a:pt x="2340" y="9738"/>
                  </a:lnTo>
                  <a:lnTo>
                    <a:pt x="2642" y="9134"/>
                  </a:lnTo>
                  <a:lnTo>
                    <a:pt x="2944" y="8549"/>
                  </a:lnTo>
                  <a:lnTo>
                    <a:pt x="3307" y="7964"/>
                  </a:lnTo>
                  <a:lnTo>
                    <a:pt x="3670" y="7380"/>
                  </a:lnTo>
                  <a:lnTo>
                    <a:pt x="4094" y="6815"/>
                  </a:lnTo>
                  <a:lnTo>
                    <a:pt x="4537" y="6271"/>
                  </a:lnTo>
                  <a:lnTo>
                    <a:pt x="5081" y="5646"/>
                  </a:lnTo>
                  <a:lnTo>
                    <a:pt x="5666" y="5041"/>
                  </a:lnTo>
                  <a:lnTo>
                    <a:pt x="6291" y="4476"/>
                  </a:lnTo>
                  <a:lnTo>
                    <a:pt x="6956" y="3972"/>
                  </a:lnTo>
                  <a:lnTo>
                    <a:pt x="7642" y="3468"/>
                  </a:lnTo>
                  <a:lnTo>
                    <a:pt x="8347" y="3025"/>
                  </a:lnTo>
                  <a:lnTo>
                    <a:pt x="9113" y="2602"/>
                  </a:lnTo>
                  <a:lnTo>
                    <a:pt x="9880" y="2218"/>
                  </a:lnTo>
                  <a:lnTo>
                    <a:pt x="10706" y="1876"/>
                  </a:lnTo>
                  <a:lnTo>
                    <a:pt x="11533" y="1573"/>
                  </a:lnTo>
                  <a:lnTo>
                    <a:pt x="12420" y="1291"/>
                  </a:lnTo>
                  <a:lnTo>
                    <a:pt x="13327" y="1069"/>
                  </a:lnTo>
                  <a:lnTo>
                    <a:pt x="14254" y="868"/>
                  </a:lnTo>
                  <a:lnTo>
                    <a:pt x="15222" y="706"/>
                  </a:lnTo>
                  <a:lnTo>
                    <a:pt x="16230" y="565"/>
                  </a:lnTo>
                  <a:lnTo>
                    <a:pt x="17258" y="485"/>
                  </a:lnTo>
                  <a:lnTo>
                    <a:pt x="18287" y="424"/>
                  </a:lnTo>
                  <a:lnTo>
                    <a:pt x="19274" y="404"/>
                  </a:lnTo>
                  <a:close/>
                  <a:moveTo>
                    <a:pt x="18367" y="1"/>
                  </a:moveTo>
                  <a:lnTo>
                    <a:pt x="17218" y="61"/>
                  </a:lnTo>
                  <a:lnTo>
                    <a:pt x="16170" y="162"/>
                  </a:lnTo>
                  <a:lnTo>
                    <a:pt x="15162" y="283"/>
                  </a:lnTo>
                  <a:lnTo>
                    <a:pt x="14174" y="464"/>
                  </a:lnTo>
                  <a:lnTo>
                    <a:pt x="13206" y="666"/>
                  </a:lnTo>
                  <a:lnTo>
                    <a:pt x="12279" y="908"/>
                  </a:lnTo>
                  <a:lnTo>
                    <a:pt x="11392" y="1190"/>
                  </a:lnTo>
                  <a:lnTo>
                    <a:pt x="10525" y="1513"/>
                  </a:lnTo>
                  <a:lnTo>
                    <a:pt x="9698" y="1856"/>
                  </a:lnTo>
                  <a:lnTo>
                    <a:pt x="8892" y="2259"/>
                  </a:lnTo>
                  <a:lnTo>
                    <a:pt x="8126" y="2682"/>
                  </a:lnTo>
                  <a:lnTo>
                    <a:pt x="7400" y="3146"/>
                  </a:lnTo>
                  <a:lnTo>
                    <a:pt x="7037" y="3388"/>
                  </a:lnTo>
                  <a:lnTo>
                    <a:pt x="6694" y="3650"/>
                  </a:lnTo>
                  <a:lnTo>
                    <a:pt x="6352" y="3912"/>
                  </a:lnTo>
                  <a:lnTo>
                    <a:pt x="6029" y="4174"/>
                  </a:lnTo>
                  <a:lnTo>
                    <a:pt x="5706" y="4456"/>
                  </a:lnTo>
                  <a:lnTo>
                    <a:pt x="5384" y="4739"/>
                  </a:lnTo>
                  <a:lnTo>
                    <a:pt x="5081" y="5041"/>
                  </a:lnTo>
                  <a:lnTo>
                    <a:pt x="4779" y="5364"/>
                  </a:lnTo>
                  <a:lnTo>
                    <a:pt x="4497" y="5666"/>
                  </a:lnTo>
                  <a:lnTo>
                    <a:pt x="4214" y="6009"/>
                  </a:lnTo>
                  <a:lnTo>
                    <a:pt x="3771" y="6553"/>
                  </a:lnTo>
                  <a:lnTo>
                    <a:pt x="3348" y="7118"/>
                  </a:lnTo>
                  <a:lnTo>
                    <a:pt x="2965" y="7702"/>
                  </a:lnTo>
                  <a:lnTo>
                    <a:pt x="2622" y="8287"/>
                  </a:lnTo>
                  <a:lnTo>
                    <a:pt x="2299" y="8871"/>
                  </a:lnTo>
                  <a:lnTo>
                    <a:pt x="1997" y="9476"/>
                  </a:lnTo>
                  <a:lnTo>
                    <a:pt x="1735" y="10061"/>
                  </a:lnTo>
                  <a:lnTo>
                    <a:pt x="1493" y="10666"/>
                  </a:lnTo>
                  <a:lnTo>
                    <a:pt x="1271" y="11250"/>
                  </a:lnTo>
                  <a:lnTo>
                    <a:pt x="1069" y="11835"/>
                  </a:lnTo>
                  <a:lnTo>
                    <a:pt x="888" y="12440"/>
                  </a:lnTo>
                  <a:lnTo>
                    <a:pt x="727" y="13004"/>
                  </a:lnTo>
                  <a:lnTo>
                    <a:pt x="586" y="13589"/>
                  </a:lnTo>
                  <a:lnTo>
                    <a:pt x="465" y="14154"/>
                  </a:lnTo>
                  <a:lnTo>
                    <a:pt x="364" y="14698"/>
                  </a:lnTo>
                  <a:lnTo>
                    <a:pt x="283" y="15242"/>
                  </a:lnTo>
                  <a:lnTo>
                    <a:pt x="142" y="16270"/>
                  </a:lnTo>
                  <a:lnTo>
                    <a:pt x="61" y="17238"/>
                  </a:lnTo>
                  <a:lnTo>
                    <a:pt x="21" y="18105"/>
                  </a:lnTo>
                  <a:lnTo>
                    <a:pt x="1" y="18891"/>
                  </a:lnTo>
                  <a:lnTo>
                    <a:pt x="21" y="19557"/>
                  </a:lnTo>
                  <a:lnTo>
                    <a:pt x="41" y="20081"/>
                  </a:lnTo>
                  <a:lnTo>
                    <a:pt x="102" y="20746"/>
                  </a:lnTo>
                  <a:lnTo>
                    <a:pt x="182" y="21351"/>
                  </a:lnTo>
                  <a:lnTo>
                    <a:pt x="324" y="22117"/>
                  </a:lnTo>
                  <a:lnTo>
                    <a:pt x="525" y="23024"/>
                  </a:lnTo>
                  <a:lnTo>
                    <a:pt x="767" y="24073"/>
                  </a:lnTo>
                  <a:lnTo>
                    <a:pt x="1069" y="25222"/>
                  </a:lnTo>
                  <a:lnTo>
                    <a:pt x="1432" y="26452"/>
                  </a:lnTo>
                  <a:lnTo>
                    <a:pt x="1836" y="27742"/>
                  </a:lnTo>
                  <a:lnTo>
                    <a:pt x="2279" y="29052"/>
                  </a:lnTo>
                  <a:lnTo>
                    <a:pt x="2763" y="30403"/>
                  </a:lnTo>
                  <a:lnTo>
                    <a:pt x="3307" y="31734"/>
                  </a:lnTo>
                  <a:lnTo>
                    <a:pt x="3590" y="32379"/>
                  </a:lnTo>
                  <a:lnTo>
                    <a:pt x="3872" y="33044"/>
                  </a:lnTo>
                  <a:lnTo>
                    <a:pt x="4174" y="33669"/>
                  </a:lnTo>
                  <a:lnTo>
                    <a:pt x="4497" y="34294"/>
                  </a:lnTo>
                  <a:lnTo>
                    <a:pt x="4799" y="34899"/>
                  </a:lnTo>
                  <a:lnTo>
                    <a:pt x="5142" y="35484"/>
                  </a:lnTo>
                  <a:lnTo>
                    <a:pt x="5485" y="36048"/>
                  </a:lnTo>
                  <a:lnTo>
                    <a:pt x="5827" y="36572"/>
                  </a:lnTo>
                  <a:lnTo>
                    <a:pt x="6170" y="37076"/>
                  </a:lnTo>
                  <a:lnTo>
                    <a:pt x="6533" y="37540"/>
                  </a:lnTo>
                  <a:lnTo>
                    <a:pt x="6916" y="37984"/>
                  </a:lnTo>
                  <a:lnTo>
                    <a:pt x="7299" y="38387"/>
                  </a:lnTo>
                  <a:lnTo>
                    <a:pt x="7682" y="38770"/>
                  </a:lnTo>
                  <a:lnTo>
                    <a:pt x="8105" y="39153"/>
                  </a:lnTo>
                  <a:lnTo>
                    <a:pt x="8529" y="39516"/>
                  </a:lnTo>
                  <a:lnTo>
                    <a:pt x="8972" y="39858"/>
                  </a:lnTo>
                  <a:lnTo>
                    <a:pt x="9416" y="40201"/>
                  </a:lnTo>
                  <a:lnTo>
                    <a:pt x="9880" y="40524"/>
                  </a:lnTo>
                  <a:lnTo>
                    <a:pt x="10363" y="40846"/>
                  </a:lnTo>
                  <a:lnTo>
                    <a:pt x="10847" y="41169"/>
                  </a:lnTo>
                  <a:lnTo>
                    <a:pt x="11815" y="41754"/>
                  </a:lnTo>
                  <a:lnTo>
                    <a:pt x="12803" y="42298"/>
                  </a:lnTo>
                  <a:lnTo>
                    <a:pt x="13791" y="42782"/>
                  </a:lnTo>
                  <a:lnTo>
                    <a:pt x="14779" y="43245"/>
                  </a:lnTo>
                  <a:lnTo>
                    <a:pt x="15726" y="43649"/>
                  </a:lnTo>
                  <a:lnTo>
                    <a:pt x="16654" y="44012"/>
                  </a:lnTo>
                  <a:lnTo>
                    <a:pt x="17541" y="44314"/>
                  </a:lnTo>
                  <a:lnTo>
                    <a:pt x="18347" y="44576"/>
                  </a:lnTo>
                  <a:lnTo>
                    <a:pt x="19093" y="44778"/>
                  </a:lnTo>
                  <a:lnTo>
                    <a:pt x="19758" y="44939"/>
                  </a:lnTo>
                  <a:lnTo>
                    <a:pt x="20323" y="45040"/>
                  </a:lnTo>
                  <a:lnTo>
                    <a:pt x="20786" y="45100"/>
                  </a:lnTo>
                  <a:lnTo>
                    <a:pt x="21230" y="45100"/>
                  </a:lnTo>
                  <a:lnTo>
                    <a:pt x="21492" y="45060"/>
                  </a:lnTo>
                  <a:lnTo>
                    <a:pt x="21815" y="45020"/>
                  </a:lnTo>
                  <a:lnTo>
                    <a:pt x="22157" y="44979"/>
                  </a:lnTo>
                  <a:lnTo>
                    <a:pt x="22540" y="44899"/>
                  </a:lnTo>
                  <a:lnTo>
                    <a:pt x="22944" y="44818"/>
                  </a:lnTo>
                  <a:lnTo>
                    <a:pt x="23367" y="44697"/>
                  </a:lnTo>
                  <a:lnTo>
                    <a:pt x="23810" y="44576"/>
                  </a:lnTo>
                  <a:lnTo>
                    <a:pt x="24274" y="44415"/>
                  </a:lnTo>
                  <a:lnTo>
                    <a:pt x="24758" y="44253"/>
                  </a:lnTo>
                  <a:lnTo>
                    <a:pt x="25262" y="44052"/>
                  </a:lnTo>
                  <a:lnTo>
                    <a:pt x="25786" y="43850"/>
                  </a:lnTo>
                  <a:lnTo>
                    <a:pt x="26310" y="43608"/>
                  </a:lnTo>
                  <a:lnTo>
                    <a:pt x="26855" y="43346"/>
                  </a:lnTo>
                  <a:lnTo>
                    <a:pt x="27399" y="43064"/>
                  </a:lnTo>
                  <a:lnTo>
                    <a:pt x="27943" y="42762"/>
                  </a:lnTo>
                  <a:lnTo>
                    <a:pt x="28508" y="42419"/>
                  </a:lnTo>
                  <a:lnTo>
                    <a:pt x="29072" y="42056"/>
                  </a:lnTo>
                  <a:lnTo>
                    <a:pt x="29637" y="41673"/>
                  </a:lnTo>
                  <a:lnTo>
                    <a:pt x="30201" y="41250"/>
                  </a:lnTo>
                  <a:lnTo>
                    <a:pt x="30766" y="40806"/>
                  </a:lnTo>
                  <a:lnTo>
                    <a:pt x="31310" y="40322"/>
                  </a:lnTo>
                  <a:lnTo>
                    <a:pt x="31875" y="39818"/>
                  </a:lnTo>
                  <a:lnTo>
                    <a:pt x="32399" y="39294"/>
                  </a:lnTo>
                  <a:lnTo>
                    <a:pt x="32943" y="38709"/>
                  </a:lnTo>
                  <a:lnTo>
                    <a:pt x="33447" y="38125"/>
                  </a:lnTo>
                  <a:lnTo>
                    <a:pt x="33951" y="37479"/>
                  </a:lnTo>
                  <a:lnTo>
                    <a:pt x="34435" y="36814"/>
                  </a:lnTo>
                  <a:lnTo>
                    <a:pt x="34899" y="36129"/>
                  </a:lnTo>
                  <a:lnTo>
                    <a:pt x="35342" y="35383"/>
                  </a:lnTo>
                  <a:lnTo>
                    <a:pt x="35766" y="34617"/>
                  </a:lnTo>
                  <a:lnTo>
                    <a:pt x="36149" y="33810"/>
                  </a:lnTo>
                  <a:lnTo>
                    <a:pt x="36370" y="33246"/>
                  </a:lnTo>
                  <a:lnTo>
                    <a:pt x="36532" y="32681"/>
                  </a:lnTo>
                  <a:lnTo>
                    <a:pt x="36653" y="32117"/>
                  </a:lnTo>
                  <a:lnTo>
                    <a:pt x="36753" y="31532"/>
                  </a:lnTo>
                  <a:lnTo>
                    <a:pt x="36814" y="30968"/>
                  </a:lnTo>
                  <a:lnTo>
                    <a:pt x="36854" y="30383"/>
                  </a:lnTo>
                  <a:lnTo>
                    <a:pt x="36854" y="29818"/>
                  </a:lnTo>
                  <a:lnTo>
                    <a:pt x="36854" y="29274"/>
                  </a:lnTo>
                  <a:lnTo>
                    <a:pt x="36834" y="28730"/>
                  </a:lnTo>
                  <a:lnTo>
                    <a:pt x="36774" y="28185"/>
                  </a:lnTo>
                  <a:lnTo>
                    <a:pt x="36733" y="27681"/>
                  </a:lnTo>
                  <a:lnTo>
                    <a:pt x="36673" y="27177"/>
                  </a:lnTo>
                  <a:lnTo>
                    <a:pt x="36512" y="26250"/>
                  </a:lnTo>
                  <a:lnTo>
                    <a:pt x="36370" y="25444"/>
                  </a:lnTo>
                  <a:lnTo>
                    <a:pt x="36270" y="24859"/>
                  </a:lnTo>
                  <a:lnTo>
                    <a:pt x="36209" y="24415"/>
                  </a:lnTo>
                  <a:lnTo>
                    <a:pt x="36189" y="24073"/>
                  </a:lnTo>
                  <a:lnTo>
                    <a:pt x="36189" y="23710"/>
                  </a:lnTo>
                  <a:lnTo>
                    <a:pt x="36209" y="23286"/>
                  </a:lnTo>
                  <a:lnTo>
                    <a:pt x="36229" y="22823"/>
                  </a:lnTo>
                  <a:lnTo>
                    <a:pt x="36330" y="21815"/>
                  </a:lnTo>
                  <a:lnTo>
                    <a:pt x="36431" y="20786"/>
                  </a:lnTo>
                  <a:lnTo>
                    <a:pt x="36612" y="19093"/>
                  </a:lnTo>
                  <a:lnTo>
                    <a:pt x="36673" y="18287"/>
                  </a:lnTo>
                  <a:lnTo>
                    <a:pt x="36693" y="17581"/>
                  </a:lnTo>
                  <a:lnTo>
                    <a:pt x="36713" y="17137"/>
                  </a:lnTo>
                  <a:lnTo>
                    <a:pt x="36713" y="16593"/>
                  </a:lnTo>
                  <a:lnTo>
                    <a:pt x="36693" y="15988"/>
                  </a:lnTo>
                  <a:lnTo>
                    <a:pt x="36612" y="15283"/>
                  </a:lnTo>
                  <a:lnTo>
                    <a:pt x="36532" y="14537"/>
                  </a:lnTo>
                  <a:lnTo>
                    <a:pt x="36391" y="13710"/>
                  </a:lnTo>
                  <a:lnTo>
                    <a:pt x="36189" y="12863"/>
                  </a:lnTo>
                  <a:lnTo>
                    <a:pt x="35967" y="11956"/>
                  </a:lnTo>
                  <a:lnTo>
                    <a:pt x="35685" y="11029"/>
                  </a:lnTo>
                  <a:lnTo>
                    <a:pt x="35504" y="10565"/>
                  </a:lnTo>
                  <a:lnTo>
                    <a:pt x="35322" y="10101"/>
                  </a:lnTo>
                  <a:lnTo>
                    <a:pt x="35141" y="9617"/>
                  </a:lnTo>
                  <a:lnTo>
                    <a:pt x="34919" y="9134"/>
                  </a:lnTo>
                  <a:lnTo>
                    <a:pt x="34697" y="8670"/>
                  </a:lnTo>
                  <a:lnTo>
                    <a:pt x="34435" y="8186"/>
                  </a:lnTo>
                  <a:lnTo>
                    <a:pt x="34173" y="7722"/>
                  </a:lnTo>
                  <a:lnTo>
                    <a:pt x="33891" y="7238"/>
                  </a:lnTo>
                  <a:lnTo>
                    <a:pt x="33588" y="6775"/>
                  </a:lnTo>
                  <a:lnTo>
                    <a:pt x="33266" y="6331"/>
                  </a:lnTo>
                  <a:lnTo>
                    <a:pt x="32923" y="5868"/>
                  </a:lnTo>
                  <a:lnTo>
                    <a:pt x="32540" y="5424"/>
                  </a:lnTo>
                  <a:lnTo>
                    <a:pt x="32157" y="4980"/>
                  </a:lnTo>
                  <a:lnTo>
                    <a:pt x="31754" y="4557"/>
                  </a:lnTo>
                  <a:lnTo>
                    <a:pt x="31431" y="4255"/>
                  </a:lnTo>
                  <a:lnTo>
                    <a:pt x="31088" y="3952"/>
                  </a:lnTo>
                  <a:lnTo>
                    <a:pt x="30746" y="3650"/>
                  </a:lnTo>
                  <a:lnTo>
                    <a:pt x="30403" y="3368"/>
                  </a:lnTo>
                  <a:lnTo>
                    <a:pt x="30040" y="3106"/>
                  </a:lnTo>
                  <a:lnTo>
                    <a:pt x="29677" y="2843"/>
                  </a:lnTo>
                  <a:lnTo>
                    <a:pt x="29294" y="2581"/>
                  </a:lnTo>
                  <a:lnTo>
                    <a:pt x="28911" y="2360"/>
                  </a:lnTo>
                  <a:lnTo>
                    <a:pt x="28508" y="2138"/>
                  </a:lnTo>
                  <a:lnTo>
                    <a:pt x="28105" y="1916"/>
                  </a:lnTo>
                  <a:lnTo>
                    <a:pt x="27701" y="1714"/>
                  </a:lnTo>
                  <a:lnTo>
                    <a:pt x="27278" y="1513"/>
                  </a:lnTo>
                  <a:lnTo>
                    <a:pt x="26855" y="1331"/>
                  </a:lnTo>
                  <a:lnTo>
                    <a:pt x="26431" y="1170"/>
                  </a:lnTo>
                  <a:lnTo>
                    <a:pt x="25988" y="1009"/>
                  </a:lnTo>
                  <a:lnTo>
                    <a:pt x="25524" y="868"/>
                  </a:lnTo>
                  <a:lnTo>
                    <a:pt x="25060" y="727"/>
                  </a:lnTo>
                  <a:lnTo>
                    <a:pt x="24597" y="606"/>
                  </a:lnTo>
                  <a:lnTo>
                    <a:pt x="24133" y="485"/>
                  </a:lnTo>
                  <a:lnTo>
                    <a:pt x="23649" y="384"/>
                  </a:lnTo>
                  <a:lnTo>
                    <a:pt x="23145" y="303"/>
                  </a:lnTo>
                  <a:lnTo>
                    <a:pt x="22661" y="223"/>
                  </a:lnTo>
                  <a:lnTo>
                    <a:pt x="22137" y="162"/>
                  </a:lnTo>
                  <a:lnTo>
                    <a:pt x="21633" y="102"/>
                  </a:lnTo>
                  <a:lnTo>
                    <a:pt x="20585" y="21"/>
                  </a:lnTo>
                  <a:lnTo>
                    <a:pt x="19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801175" y="971950"/>
              <a:ext cx="102325" cy="102350"/>
            </a:xfrm>
            <a:custGeom>
              <a:avLst/>
              <a:gdLst/>
              <a:ahLst/>
              <a:cxnLst/>
              <a:rect l="l" t="t" r="r" b="b"/>
              <a:pathLst>
                <a:path w="4093" h="4094" extrusionOk="0">
                  <a:moveTo>
                    <a:pt x="1996" y="1"/>
                  </a:moveTo>
                  <a:lnTo>
                    <a:pt x="1774" y="21"/>
                  </a:lnTo>
                  <a:lnTo>
                    <a:pt x="1573" y="61"/>
                  </a:lnTo>
                  <a:lnTo>
                    <a:pt x="1391" y="122"/>
                  </a:lnTo>
                  <a:lnTo>
                    <a:pt x="1190" y="182"/>
                  </a:lnTo>
                  <a:lnTo>
                    <a:pt x="1028" y="283"/>
                  </a:lnTo>
                  <a:lnTo>
                    <a:pt x="847" y="384"/>
                  </a:lnTo>
                  <a:lnTo>
                    <a:pt x="706" y="505"/>
                  </a:lnTo>
                  <a:lnTo>
                    <a:pt x="565" y="646"/>
                  </a:lnTo>
                  <a:lnTo>
                    <a:pt x="424" y="787"/>
                  </a:lnTo>
                  <a:lnTo>
                    <a:pt x="323" y="948"/>
                  </a:lnTo>
                  <a:lnTo>
                    <a:pt x="222" y="1130"/>
                  </a:lnTo>
                  <a:lnTo>
                    <a:pt x="141" y="1311"/>
                  </a:lnTo>
                  <a:lnTo>
                    <a:pt x="81" y="1493"/>
                  </a:lnTo>
                  <a:lnTo>
                    <a:pt x="20" y="1694"/>
                  </a:lnTo>
                  <a:lnTo>
                    <a:pt x="0" y="1896"/>
                  </a:lnTo>
                  <a:lnTo>
                    <a:pt x="0" y="2118"/>
                  </a:lnTo>
                  <a:lnTo>
                    <a:pt x="20" y="2319"/>
                  </a:lnTo>
                  <a:lnTo>
                    <a:pt x="61" y="2521"/>
                  </a:lnTo>
                  <a:lnTo>
                    <a:pt x="101" y="2723"/>
                  </a:lnTo>
                  <a:lnTo>
                    <a:pt x="182" y="2904"/>
                  </a:lnTo>
                  <a:lnTo>
                    <a:pt x="282" y="3086"/>
                  </a:lnTo>
                  <a:lnTo>
                    <a:pt x="383" y="3247"/>
                  </a:lnTo>
                  <a:lnTo>
                    <a:pt x="504" y="3408"/>
                  </a:lnTo>
                  <a:lnTo>
                    <a:pt x="645" y="3549"/>
                  </a:lnTo>
                  <a:lnTo>
                    <a:pt x="786" y="3670"/>
                  </a:lnTo>
                  <a:lnTo>
                    <a:pt x="948" y="3791"/>
                  </a:lnTo>
                  <a:lnTo>
                    <a:pt x="1129" y="3892"/>
                  </a:lnTo>
                  <a:lnTo>
                    <a:pt x="1311" y="3973"/>
                  </a:lnTo>
                  <a:lnTo>
                    <a:pt x="1492" y="4033"/>
                  </a:lnTo>
                  <a:lnTo>
                    <a:pt x="1694" y="4073"/>
                  </a:lnTo>
                  <a:lnTo>
                    <a:pt x="1895" y="4094"/>
                  </a:lnTo>
                  <a:lnTo>
                    <a:pt x="2319" y="4094"/>
                  </a:lnTo>
                  <a:lnTo>
                    <a:pt x="2520" y="4053"/>
                  </a:lnTo>
                  <a:lnTo>
                    <a:pt x="2722" y="3993"/>
                  </a:lnTo>
                  <a:lnTo>
                    <a:pt x="2903" y="3912"/>
                  </a:lnTo>
                  <a:lnTo>
                    <a:pt x="3085" y="3831"/>
                  </a:lnTo>
                  <a:lnTo>
                    <a:pt x="3246" y="3711"/>
                  </a:lnTo>
                  <a:lnTo>
                    <a:pt x="3407" y="3590"/>
                  </a:lnTo>
                  <a:lnTo>
                    <a:pt x="3548" y="3448"/>
                  </a:lnTo>
                  <a:lnTo>
                    <a:pt x="3669" y="3307"/>
                  </a:lnTo>
                  <a:lnTo>
                    <a:pt x="3790" y="3146"/>
                  </a:lnTo>
                  <a:lnTo>
                    <a:pt x="3891" y="2965"/>
                  </a:lnTo>
                  <a:lnTo>
                    <a:pt x="3972" y="2783"/>
                  </a:lnTo>
                  <a:lnTo>
                    <a:pt x="4032" y="2602"/>
                  </a:lnTo>
                  <a:lnTo>
                    <a:pt x="4073" y="2400"/>
                  </a:lnTo>
                  <a:lnTo>
                    <a:pt x="4093" y="2198"/>
                  </a:lnTo>
                  <a:lnTo>
                    <a:pt x="4093" y="1997"/>
                  </a:lnTo>
                  <a:lnTo>
                    <a:pt x="4073" y="1775"/>
                  </a:lnTo>
                  <a:lnTo>
                    <a:pt x="4052" y="1573"/>
                  </a:lnTo>
                  <a:lnTo>
                    <a:pt x="3992" y="1392"/>
                  </a:lnTo>
                  <a:lnTo>
                    <a:pt x="3911" y="1190"/>
                  </a:lnTo>
                  <a:lnTo>
                    <a:pt x="3831" y="1029"/>
                  </a:lnTo>
                  <a:lnTo>
                    <a:pt x="3710" y="848"/>
                  </a:lnTo>
                  <a:lnTo>
                    <a:pt x="3589" y="707"/>
                  </a:lnTo>
                  <a:lnTo>
                    <a:pt x="3448" y="565"/>
                  </a:lnTo>
                  <a:lnTo>
                    <a:pt x="3307" y="424"/>
                  </a:lnTo>
                  <a:lnTo>
                    <a:pt x="3145" y="324"/>
                  </a:lnTo>
                  <a:lnTo>
                    <a:pt x="2964" y="223"/>
                  </a:lnTo>
                  <a:lnTo>
                    <a:pt x="2782" y="142"/>
                  </a:lnTo>
                  <a:lnTo>
                    <a:pt x="2601" y="82"/>
                  </a:lnTo>
                  <a:lnTo>
                    <a:pt x="2399" y="41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4143400" y="973975"/>
              <a:ext cx="102325" cy="102850"/>
            </a:xfrm>
            <a:custGeom>
              <a:avLst/>
              <a:gdLst/>
              <a:ahLst/>
              <a:cxnLst/>
              <a:rect l="l" t="t" r="r" b="b"/>
              <a:pathLst>
                <a:path w="4093" h="4114" extrusionOk="0">
                  <a:moveTo>
                    <a:pt x="1976" y="1"/>
                  </a:moveTo>
                  <a:lnTo>
                    <a:pt x="1774" y="21"/>
                  </a:lnTo>
                  <a:lnTo>
                    <a:pt x="1573" y="61"/>
                  </a:lnTo>
                  <a:lnTo>
                    <a:pt x="1371" y="122"/>
                  </a:lnTo>
                  <a:lnTo>
                    <a:pt x="1190" y="202"/>
                  </a:lnTo>
                  <a:lnTo>
                    <a:pt x="1008" y="283"/>
                  </a:lnTo>
                  <a:lnTo>
                    <a:pt x="847" y="404"/>
                  </a:lnTo>
                  <a:lnTo>
                    <a:pt x="686" y="525"/>
                  </a:lnTo>
                  <a:lnTo>
                    <a:pt x="544" y="646"/>
                  </a:lnTo>
                  <a:lnTo>
                    <a:pt x="424" y="807"/>
                  </a:lnTo>
                  <a:lnTo>
                    <a:pt x="303" y="968"/>
                  </a:lnTo>
                  <a:lnTo>
                    <a:pt x="222" y="1130"/>
                  </a:lnTo>
                  <a:lnTo>
                    <a:pt x="141" y="1311"/>
                  </a:lnTo>
                  <a:lnTo>
                    <a:pt x="61" y="1513"/>
                  </a:lnTo>
                  <a:lnTo>
                    <a:pt x="20" y="1714"/>
                  </a:lnTo>
                  <a:lnTo>
                    <a:pt x="0" y="1916"/>
                  </a:lnTo>
                  <a:lnTo>
                    <a:pt x="0" y="2117"/>
                  </a:lnTo>
                  <a:lnTo>
                    <a:pt x="20" y="2339"/>
                  </a:lnTo>
                  <a:lnTo>
                    <a:pt x="61" y="2541"/>
                  </a:lnTo>
                  <a:lnTo>
                    <a:pt x="101" y="2722"/>
                  </a:lnTo>
                  <a:lnTo>
                    <a:pt x="182" y="2924"/>
                  </a:lnTo>
                  <a:lnTo>
                    <a:pt x="282" y="3085"/>
                  </a:lnTo>
                  <a:lnTo>
                    <a:pt x="383" y="3267"/>
                  </a:lnTo>
                  <a:lnTo>
                    <a:pt x="504" y="3408"/>
                  </a:lnTo>
                  <a:lnTo>
                    <a:pt x="645" y="3549"/>
                  </a:lnTo>
                  <a:lnTo>
                    <a:pt x="786" y="3690"/>
                  </a:lnTo>
                  <a:lnTo>
                    <a:pt x="948" y="3791"/>
                  </a:lnTo>
                  <a:lnTo>
                    <a:pt x="1129" y="3892"/>
                  </a:lnTo>
                  <a:lnTo>
                    <a:pt x="1311" y="3972"/>
                  </a:lnTo>
                  <a:lnTo>
                    <a:pt x="1492" y="4033"/>
                  </a:lnTo>
                  <a:lnTo>
                    <a:pt x="1694" y="4073"/>
                  </a:lnTo>
                  <a:lnTo>
                    <a:pt x="1895" y="4113"/>
                  </a:lnTo>
                  <a:lnTo>
                    <a:pt x="2117" y="4113"/>
                  </a:lnTo>
                  <a:lnTo>
                    <a:pt x="2319" y="4093"/>
                  </a:lnTo>
                  <a:lnTo>
                    <a:pt x="2520" y="4053"/>
                  </a:lnTo>
                  <a:lnTo>
                    <a:pt x="2722" y="3992"/>
                  </a:lnTo>
                  <a:lnTo>
                    <a:pt x="2903" y="3932"/>
                  </a:lnTo>
                  <a:lnTo>
                    <a:pt x="3085" y="3831"/>
                  </a:lnTo>
                  <a:lnTo>
                    <a:pt x="3246" y="3730"/>
                  </a:lnTo>
                  <a:lnTo>
                    <a:pt x="3407" y="3609"/>
                  </a:lnTo>
                  <a:lnTo>
                    <a:pt x="3548" y="3468"/>
                  </a:lnTo>
                  <a:lnTo>
                    <a:pt x="3669" y="3307"/>
                  </a:lnTo>
                  <a:lnTo>
                    <a:pt x="3770" y="3146"/>
                  </a:lnTo>
                  <a:lnTo>
                    <a:pt x="3871" y="2984"/>
                  </a:lnTo>
                  <a:lnTo>
                    <a:pt x="3952" y="2803"/>
                  </a:lnTo>
                  <a:lnTo>
                    <a:pt x="4012" y="2601"/>
                  </a:lnTo>
                  <a:lnTo>
                    <a:pt x="4073" y="2420"/>
                  </a:lnTo>
                  <a:lnTo>
                    <a:pt x="4093" y="2198"/>
                  </a:lnTo>
                  <a:lnTo>
                    <a:pt x="4093" y="1996"/>
                  </a:lnTo>
                  <a:lnTo>
                    <a:pt x="4073" y="1795"/>
                  </a:lnTo>
                  <a:lnTo>
                    <a:pt x="4032" y="1593"/>
                  </a:lnTo>
                  <a:lnTo>
                    <a:pt x="3992" y="1392"/>
                  </a:lnTo>
                  <a:lnTo>
                    <a:pt x="3911" y="1210"/>
                  </a:lnTo>
                  <a:lnTo>
                    <a:pt x="3810" y="1029"/>
                  </a:lnTo>
                  <a:lnTo>
                    <a:pt x="3710" y="867"/>
                  </a:lnTo>
                  <a:lnTo>
                    <a:pt x="3589" y="706"/>
                  </a:lnTo>
                  <a:lnTo>
                    <a:pt x="3448" y="565"/>
                  </a:lnTo>
                  <a:lnTo>
                    <a:pt x="3306" y="444"/>
                  </a:lnTo>
                  <a:lnTo>
                    <a:pt x="3145" y="323"/>
                  </a:lnTo>
                  <a:lnTo>
                    <a:pt x="2964" y="222"/>
                  </a:lnTo>
                  <a:lnTo>
                    <a:pt x="2782" y="142"/>
                  </a:lnTo>
                  <a:lnTo>
                    <a:pt x="2601" y="81"/>
                  </a:lnTo>
                  <a:lnTo>
                    <a:pt x="2399" y="41"/>
                  </a:lnTo>
                  <a:lnTo>
                    <a:pt x="2198" y="21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733125" y="847975"/>
              <a:ext cx="155775" cy="64025"/>
            </a:xfrm>
            <a:custGeom>
              <a:avLst/>
              <a:gdLst/>
              <a:ahLst/>
              <a:cxnLst/>
              <a:rect l="l" t="t" r="r" b="b"/>
              <a:pathLst>
                <a:path w="6231" h="2561" extrusionOk="0">
                  <a:moveTo>
                    <a:pt x="4154" y="0"/>
                  </a:moveTo>
                  <a:lnTo>
                    <a:pt x="3871" y="21"/>
                  </a:lnTo>
                  <a:lnTo>
                    <a:pt x="3589" y="61"/>
                  </a:lnTo>
                  <a:lnTo>
                    <a:pt x="3307" y="121"/>
                  </a:lnTo>
                  <a:lnTo>
                    <a:pt x="3045" y="182"/>
                  </a:lnTo>
                  <a:lnTo>
                    <a:pt x="2783" y="263"/>
                  </a:lnTo>
                  <a:lnTo>
                    <a:pt x="2541" y="343"/>
                  </a:lnTo>
                  <a:lnTo>
                    <a:pt x="2097" y="545"/>
                  </a:lnTo>
                  <a:lnTo>
                    <a:pt x="1674" y="787"/>
                  </a:lnTo>
                  <a:lnTo>
                    <a:pt x="1311" y="1029"/>
                  </a:lnTo>
                  <a:lnTo>
                    <a:pt x="988" y="1271"/>
                  </a:lnTo>
                  <a:lnTo>
                    <a:pt x="706" y="1512"/>
                  </a:lnTo>
                  <a:lnTo>
                    <a:pt x="464" y="1734"/>
                  </a:lnTo>
                  <a:lnTo>
                    <a:pt x="142" y="2077"/>
                  </a:lnTo>
                  <a:lnTo>
                    <a:pt x="41" y="2218"/>
                  </a:lnTo>
                  <a:lnTo>
                    <a:pt x="1" y="2299"/>
                  </a:lnTo>
                  <a:lnTo>
                    <a:pt x="1" y="2379"/>
                  </a:lnTo>
                  <a:lnTo>
                    <a:pt x="21" y="2460"/>
                  </a:lnTo>
                  <a:lnTo>
                    <a:pt x="81" y="2520"/>
                  </a:lnTo>
                  <a:lnTo>
                    <a:pt x="142" y="2541"/>
                  </a:lnTo>
                  <a:lnTo>
                    <a:pt x="202" y="2561"/>
                  </a:lnTo>
                  <a:lnTo>
                    <a:pt x="283" y="2520"/>
                  </a:lnTo>
                  <a:lnTo>
                    <a:pt x="323" y="2500"/>
                  </a:lnTo>
                  <a:lnTo>
                    <a:pt x="363" y="2460"/>
                  </a:lnTo>
                  <a:lnTo>
                    <a:pt x="464" y="2339"/>
                  </a:lnTo>
                  <a:lnTo>
                    <a:pt x="767" y="2016"/>
                  </a:lnTo>
                  <a:lnTo>
                    <a:pt x="988" y="1815"/>
                  </a:lnTo>
                  <a:lnTo>
                    <a:pt x="1230" y="1593"/>
                  </a:lnTo>
                  <a:lnTo>
                    <a:pt x="1533" y="1351"/>
                  </a:lnTo>
                  <a:lnTo>
                    <a:pt x="1875" y="1129"/>
                  </a:lnTo>
                  <a:lnTo>
                    <a:pt x="2259" y="908"/>
                  </a:lnTo>
                  <a:lnTo>
                    <a:pt x="2682" y="726"/>
                  </a:lnTo>
                  <a:lnTo>
                    <a:pt x="2904" y="646"/>
                  </a:lnTo>
                  <a:lnTo>
                    <a:pt x="3146" y="585"/>
                  </a:lnTo>
                  <a:lnTo>
                    <a:pt x="3387" y="525"/>
                  </a:lnTo>
                  <a:lnTo>
                    <a:pt x="3650" y="464"/>
                  </a:lnTo>
                  <a:lnTo>
                    <a:pt x="3892" y="424"/>
                  </a:lnTo>
                  <a:lnTo>
                    <a:pt x="4174" y="404"/>
                  </a:lnTo>
                  <a:lnTo>
                    <a:pt x="4456" y="404"/>
                  </a:lnTo>
                  <a:lnTo>
                    <a:pt x="4738" y="424"/>
                  </a:lnTo>
                  <a:lnTo>
                    <a:pt x="5020" y="464"/>
                  </a:lnTo>
                  <a:lnTo>
                    <a:pt x="5323" y="504"/>
                  </a:lnTo>
                  <a:lnTo>
                    <a:pt x="5645" y="585"/>
                  </a:lnTo>
                  <a:lnTo>
                    <a:pt x="5968" y="686"/>
                  </a:lnTo>
                  <a:lnTo>
                    <a:pt x="6049" y="686"/>
                  </a:lnTo>
                  <a:lnTo>
                    <a:pt x="6109" y="666"/>
                  </a:lnTo>
                  <a:lnTo>
                    <a:pt x="6190" y="625"/>
                  </a:lnTo>
                  <a:lnTo>
                    <a:pt x="6230" y="545"/>
                  </a:lnTo>
                  <a:lnTo>
                    <a:pt x="6230" y="464"/>
                  </a:lnTo>
                  <a:lnTo>
                    <a:pt x="6210" y="383"/>
                  </a:lnTo>
                  <a:lnTo>
                    <a:pt x="6170" y="323"/>
                  </a:lnTo>
                  <a:lnTo>
                    <a:pt x="6089" y="283"/>
                  </a:lnTo>
                  <a:lnTo>
                    <a:pt x="5746" y="182"/>
                  </a:lnTo>
                  <a:lnTo>
                    <a:pt x="5404" y="101"/>
                  </a:lnTo>
                  <a:lnTo>
                    <a:pt x="5081" y="41"/>
                  </a:lnTo>
                  <a:lnTo>
                    <a:pt x="4758" y="21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4103575" y="853025"/>
              <a:ext cx="155250" cy="64525"/>
            </a:xfrm>
            <a:custGeom>
              <a:avLst/>
              <a:gdLst/>
              <a:ahLst/>
              <a:cxnLst/>
              <a:rect l="l" t="t" r="r" b="b"/>
              <a:pathLst>
                <a:path w="6210" h="2581" extrusionOk="0">
                  <a:moveTo>
                    <a:pt x="1775" y="0"/>
                  </a:moveTo>
                  <a:lnTo>
                    <a:pt x="1452" y="20"/>
                  </a:lnTo>
                  <a:lnTo>
                    <a:pt x="1150" y="40"/>
                  </a:lnTo>
                  <a:lnTo>
                    <a:pt x="807" y="101"/>
                  </a:lnTo>
                  <a:lnTo>
                    <a:pt x="484" y="181"/>
                  </a:lnTo>
                  <a:lnTo>
                    <a:pt x="142" y="282"/>
                  </a:lnTo>
                  <a:lnTo>
                    <a:pt x="61" y="323"/>
                  </a:lnTo>
                  <a:lnTo>
                    <a:pt x="21" y="383"/>
                  </a:lnTo>
                  <a:lnTo>
                    <a:pt x="0" y="464"/>
                  </a:lnTo>
                  <a:lnTo>
                    <a:pt x="0" y="544"/>
                  </a:lnTo>
                  <a:lnTo>
                    <a:pt x="41" y="605"/>
                  </a:lnTo>
                  <a:lnTo>
                    <a:pt x="101" y="665"/>
                  </a:lnTo>
                  <a:lnTo>
                    <a:pt x="182" y="685"/>
                  </a:lnTo>
                  <a:lnTo>
                    <a:pt x="263" y="665"/>
                  </a:lnTo>
                  <a:lnTo>
                    <a:pt x="585" y="585"/>
                  </a:lnTo>
                  <a:lnTo>
                    <a:pt x="888" y="504"/>
                  </a:lnTo>
                  <a:lnTo>
                    <a:pt x="1190" y="464"/>
                  </a:lnTo>
                  <a:lnTo>
                    <a:pt x="1492" y="423"/>
                  </a:lnTo>
                  <a:lnTo>
                    <a:pt x="1775" y="403"/>
                  </a:lnTo>
                  <a:lnTo>
                    <a:pt x="2037" y="403"/>
                  </a:lnTo>
                  <a:lnTo>
                    <a:pt x="2319" y="423"/>
                  </a:lnTo>
                  <a:lnTo>
                    <a:pt x="2561" y="464"/>
                  </a:lnTo>
                  <a:lnTo>
                    <a:pt x="2823" y="524"/>
                  </a:lnTo>
                  <a:lnTo>
                    <a:pt x="3065" y="565"/>
                  </a:lnTo>
                  <a:lnTo>
                    <a:pt x="3287" y="645"/>
                  </a:lnTo>
                  <a:lnTo>
                    <a:pt x="3508" y="726"/>
                  </a:lnTo>
                  <a:lnTo>
                    <a:pt x="3932" y="907"/>
                  </a:lnTo>
                  <a:lnTo>
                    <a:pt x="4315" y="1129"/>
                  </a:lnTo>
                  <a:lnTo>
                    <a:pt x="4637" y="1351"/>
                  </a:lnTo>
                  <a:lnTo>
                    <a:pt x="4940" y="1573"/>
                  </a:lnTo>
                  <a:lnTo>
                    <a:pt x="5202" y="1794"/>
                  </a:lnTo>
                  <a:lnTo>
                    <a:pt x="5424" y="2016"/>
                  </a:lnTo>
                  <a:lnTo>
                    <a:pt x="5726" y="2339"/>
                  </a:lnTo>
                  <a:lnTo>
                    <a:pt x="5847" y="2500"/>
                  </a:lnTo>
                  <a:lnTo>
                    <a:pt x="5867" y="2540"/>
                  </a:lnTo>
                  <a:lnTo>
                    <a:pt x="5907" y="2560"/>
                  </a:lnTo>
                  <a:lnTo>
                    <a:pt x="6008" y="2581"/>
                  </a:lnTo>
                  <a:lnTo>
                    <a:pt x="6069" y="2581"/>
                  </a:lnTo>
                  <a:lnTo>
                    <a:pt x="6129" y="2540"/>
                  </a:lnTo>
                  <a:lnTo>
                    <a:pt x="6190" y="2500"/>
                  </a:lnTo>
                  <a:lnTo>
                    <a:pt x="6210" y="2419"/>
                  </a:lnTo>
                  <a:lnTo>
                    <a:pt x="6210" y="2339"/>
                  </a:lnTo>
                  <a:lnTo>
                    <a:pt x="6170" y="2258"/>
                  </a:lnTo>
                  <a:lnTo>
                    <a:pt x="6069" y="2117"/>
                  </a:lnTo>
                  <a:lnTo>
                    <a:pt x="5746" y="1774"/>
                  </a:lnTo>
                  <a:lnTo>
                    <a:pt x="5524" y="1552"/>
                  </a:lnTo>
                  <a:lnTo>
                    <a:pt x="5242" y="1310"/>
                  </a:lnTo>
                  <a:lnTo>
                    <a:pt x="4920" y="1048"/>
                  </a:lnTo>
                  <a:lnTo>
                    <a:pt x="4537" y="806"/>
                  </a:lnTo>
                  <a:lnTo>
                    <a:pt x="4133" y="565"/>
                  </a:lnTo>
                  <a:lnTo>
                    <a:pt x="3670" y="363"/>
                  </a:lnTo>
                  <a:lnTo>
                    <a:pt x="3428" y="282"/>
                  </a:lnTo>
                  <a:lnTo>
                    <a:pt x="3186" y="202"/>
                  </a:lnTo>
                  <a:lnTo>
                    <a:pt x="2924" y="121"/>
                  </a:lnTo>
                  <a:lnTo>
                    <a:pt x="2642" y="81"/>
                  </a:lnTo>
                  <a:lnTo>
                    <a:pt x="2359" y="40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4024950" y="1047575"/>
              <a:ext cx="122500" cy="144150"/>
            </a:xfrm>
            <a:custGeom>
              <a:avLst/>
              <a:gdLst/>
              <a:ahLst/>
              <a:cxnLst/>
              <a:rect l="l" t="t" r="r" b="b"/>
              <a:pathLst>
                <a:path w="4900" h="5766" extrusionOk="0">
                  <a:moveTo>
                    <a:pt x="142" y="0"/>
                  </a:moveTo>
                  <a:lnTo>
                    <a:pt x="81" y="40"/>
                  </a:lnTo>
                  <a:lnTo>
                    <a:pt x="21" y="101"/>
                  </a:lnTo>
                  <a:lnTo>
                    <a:pt x="0" y="181"/>
                  </a:lnTo>
                  <a:lnTo>
                    <a:pt x="0" y="262"/>
                  </a:lnTo>
                  <a:lnTo>
                    <a:pt x="41" y="343"/>
                  </a:lnTo>
                  <a:lnTo>
                    <a:pt x="101" y="383"/>
                  </a:lnTo>
                  <a:lnTo>
                    <a:pt x="162" y="403"/>
                  </a:lnTo>
                  <a:lnTo>
                    <a:pt x="545" y="484"/>
                  </a:lnTo>
                  <a:lnTo>
                    <a:pt x="928" y="585"/>
                  </a:lnTo>
                  <a:lnTo>
                    <a:pt x="1291" y="746"/>
                  </a:lnTo>
                  <a:lnTo>
                    <a:pt x="1674" y="927"/>
                  </a:lnTo>
                  <a:lnTo>
                    <a:pt x="2037" y="1149"/>
                  </a:lnTo>
                  <a:lnTo>
                    <a:pt x="2379" y="1391"/>
                  </a:lnTo>
                  <a:lnTo>
                    <a:pt x="2722" y="1673"/>
                  </a:lnTo>
                  <a:lnTo>
                    <a:pt x="3045" y="1976"/>
                  </a:lnTo>
                  <a:lnTo>
                    <a:pt x="3347" y="2298"/>
                  </a:lnTo>
                  <a:lnTo>
                    <a:pt x="3629" y="2641"/>
                  </a:lnTo>
                  <a:lnTo>
                    <a:pt x="3871" y="3024"/>
                  </a:lnTo>
                  <a:lnTo>
                    <a:pt x="4073" y="3407"/>
                  </a:lnTo>
                  <a:lnTo>
                    <a:pt x="4234" y="3790"/>
                  </a:lnTo>
                  <a:lnTo>
                    <a:pt x="4375" y="4214"/>
                  </a:lnTo>
                  <a:lnTo>
                    <a:pt x="4456" y="4617"/>
                  </a:lnTo>
                  <a:lnTo>
                    <a:pt x="4476" y="4839"/>
                  </a:lnTo>
                  <a:lnTo>
                    <a:pt x="4496" y="5060"/>
                  </a:lnTo>
                  <a:lnTo>
                    <a:pt x="625" y="5363"/>
                  </a:lnTo>
                  <a:lnTo>
                    <a:pt x="545" y="5383"/>
                  </a:lnTo>
                  <a:lnTo>
                    <a:pt x="484" y="5423"/>
                  </a:lnTo>
                  <a:lnTo>
                    <a:pt x="444" y="5504"/>
                  </a:lnTo>
                  <a:lnTo>
                    <a:pt x="424" y="5585"/>
                  </a:lnTo>
                  <a:lnTo>
                    <a:pt x="444" y="5665"/>
                  </a:lnTo>
                  <a:lnTo>
                    <a:pt x="484" y="5726"/>
                  </a:lnTo>
                  <a:lnTo>
                    <a:pt x="565" y="5766"/>
                  </a:lnTo>
                  <a:lnTo>
                    <a:pt x="646" y="5766"/>
                  </a:lnTo>
                  <a:lnTo>
                    <a:pt x="4718" y="5443"/>
                  </a:lnTo>
                  <a:lnTo>
                    <a:pt x="4778" y="5423"/>
                  </a:lnTo>
                  <a:lnTo>
                    <a:pt x="4839" y="5383"/>
                  </a:lnTo>
                  <a:lnTo>
                    <a:pt x="4879" y="5322"/>
                  </a:lnTo>
                  <a:lnTo>
                    <a:pt x="4899" y="5242"/>
                  </a:lnTo>
                  <a:lnTo>
                    <a:pt x="4899" y="5000"/>
                  </a:lnTo>
                  <a:lnTo>
                    <a:pt x="4879" y="4778"/>
                  </a:lnTo>
                  <a:lnTo>
                    <a:pt x="4859" y="4536"/>
                  </a:lnTo>
                  <a:lnTo>
                    <a:pt x="4819" y="4294"/>
                  </a:lnTo>
                  <a:lnTo>
                    <a:pt x="4758" y="4072"/>
                  </a:lnTo>
                  <a:lnTo>
                    <a:pt x="4678" y="3831"/>
                  </a:lnTo>
                  <a:lnTo>
                    <a:pt x="4597" y="3609"/>
                  </a:lnTo>
                  <a:lnTo>
                    <a:pt x="4516" y="3387"/>
                  </a:lnTo>
                  <a:lnTo>
                    <a:pt x="4295" y="2964"/>
                  </a:lnTo>
                  <a:lnTo>
                    <a:pt x="4033" y="2540"/>
                  </a:lnTo>
                  <a:lnTo>
                    <a:pt x="3730" y="2137"/>
                  </a:lnTo>
                  <a:lnTo>
                    <a:pt x="3408" y="1774"/>
                  </a:lnTo>
                  <a:lnTo>
                    <a:pt x="3065" y="1431"/>
                  </a:lnTo>
                  <a:lnTo>
                    <a:pt x="2682" y="1109"/>
                  </a:lnTo>
                  <a:lnTo>
                    <a:pt x="2299" y="827"/>
                  </a:lnTo>
                  <a:lnTo>
                    <a:pt x="1896" y="585"/>
                  </a:lnTo>
                  <a:lnTo>
                    <a:pt x="1472" y="383"/>
                  </a:lnTo>
                  <a:lnTo>
                    <a:pt x="1049" y="202"/>
                  </a:lnTo>
                  <a:lnTo>
                    <a:pt x="646" y="8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3844500" y="1231025"/>
              <a:ext cx="256575" cy="97800"/>
            </a:xfrm>
            <a:custGeom>
              <a:avLst/>
              <a:gdLst/>
              <a:ahLst/>
              <a:cxnLst/>
              <a:rect l="l" t="t" r="r" b="b"/>
              <a:pathLst>
                <a:path w="10263" h="3912" extrusionOk="0">
                  <a:moveTo>
                    <a:pt x="162" y="1"/>
                  </a:moveTo>
                  <a:lnTo>
                    <a:pt x="102" y="41"/>
                  </a:lnTo>
                  <a:lnTo>
                    <a:pt x="41" y="101"/>
                  </a:lnTo>
                  <a:lnTo>
                    <a:pt x="1" y="182"/>
                  </a:lnTo>
                  <a:lnTo>
                    <a:pt x="1" y="242"/>
                  </a:lnTo>
                  <a:lnTo>
                    <a:pt x="41" y="323"/>
                  </a:lnTo>
                  <a:lnTo>
                    <a:pt x="404" y="847"/>
                  </a:lnTo>
                  <a:lnTo>
                    <a:pt x="807" y="1311"/>
                  </a:lnTo>
                  <a:lnTo>
                    <a:pt x="1211" y="1734"/>
                  </a:lnTo>
                  <a:lnTo>
                    <a:pt x="1634" y="2117"/>
                  </a:lnTo>
                  <a:lnTo>
                    <a:pt x="2057" y="2440"/>
                  </a:lnTo>
                  <a:lnTo>
                    <a:pt x="2501" y="2742"/>
                  </a:lnTo>
                  <a:lnTo>
                    <a:pt x="2944" y="2984"/>
                  </a:lnTo>
                  <a:lnTo>
                    <a:pt x="3408" y="3206"/>
                  </a:lnTo>
                  <a:lnTo>
                    <a:pt x="3852" y="3388"/>
                  </a:lnTo>
                  <a:lnTo>
                    <a:pt x="4295" y="3549"/>
                  </a:lnTo>
                  <a:lnTo>
                    <a:pt x="4759" y="3670"/>
                  </a:lnTo>
                  <a:lnTo>
                    <a:pt x="5202" y="3750"/>
                  </a:lnTo>
                  <a:lnTo>
                    <a:pt x="5646" y="3831"/>
                  </a:lnTo>
                  <a:lnTo>
                    <a:pt x="6069" y="3871"/>
                  </a:lnTo>
                  <a:lnTo>
                    <a:pt x="6493" y="3892"/>
                  </a:lnTo>
                  <a:lnTo>
                    <a:pt x="6896" y="3912"/>
                  </a:lnTo>
                  <a:lnTo>
                    <a:pt x="7561" y="3892"/>
                  </a:lnTo>
                  <a:lnTo>
                    <a:pt x="8166" y="3831"/>
                  </a:lnTo>
                  <a:lnTo>
                    <a:pt x="8710" y="3750"/>
                  </a:lnTo>
                  <a:lnTo>
                    <a:pt x="9194" y="3670"/>
                  </a:lnTo>
                  <a:lnTo>
                    <a:pt x="9577" y="3569"/>
                  </a:lnTo>
                  <a:lnTo>
                    <a:pt x="9859" y="3488"/>
                  </a:lnTo>
                  <a:lnTo>
                    <a:pt x="10122" y="3408"/>
                  </a:lnTo>
                  <a:lnTo>
                    <a:pt x="10182" y="3367"/>
                  </a:lnTo>
                  <a:lnTo>
                    <a:pt x="10243" y="3307"/>
                  </a:lnTo>
                  <a:lnTo>
                    <a:pt x="10263" y="3226"/>
                  </a:lnTo>
                  <a:lnTo>
                    <a:pt x="10243" y="3146"/>
                  </a:lnTo>
                  <a:lnTo>
                    <a:pt x="10202" y="3085"/>
                  </a:lnTo>
                  <a:lnTo>
                    <a:pt x="10142" y="3025"/>
                  </a:lnTo>
                  <a:lnTo>
                    <a:pt x="9980" y="3025"/>
                  </a:lnTo>
                  <a:lnTo>
                    <a:pt x="9698" y="3125"/>
                  </a:lnTo>
                  <a:lnTo>
                    <a:pt x="9376" y="3206"/>
                  </a:lnTo>
                  <a:lnTo>
                    <a:pt x="8932" y="3307"/>
                  </a:lnTo>
                  <a:lnTo>
                    <a:pt x="8408" y="3388"/>
                  </a:lnTo>
                  <a:lnTo>
                    <a:pt x="7823" y="3448"/>
                  </a:lnTo>
                  <a:lnTo>
                    <a:pt x="7158" y="3488"/>
                  </a:lnTo>
                  <a:lnTo>
                    <a:pt x="6815" y="3508"/>
                  </a:lnTo>
                  <a:lnTo>
                    <a:pt x="6452" y="3488"/>
                  </a:lnTo>
                  <a:lnTo>
                    <a:pt x="6069" y="3468"/>
                  </a:lnTo>
                  <a:lnTo>
                    <a:pt x="5686" y="3428"/>
                  </a:lnTo>
                  <a:lnTo>
                    <a:pt x="5303" y="3367"/>
                  </a:lnTo>
                  <a:lnTo>
                    <a:pt x="4900" y="3287"/>
                  </a:lnTo>
                  <a:lnTo>
                    <a:pt x="4517" y="3166"/>
                  </a:lnTo>
                  <a:lnTo>
                    <a:pt x="4114" y="3045"/>
                  </a:lnTo>
                  <a:lnTo>
                    <a:pt x="3711" y="2904"/>
                  </a:lnTo>
                  <a:lnTo>
                    <a:pt x="3327" y="2722"/>
                  </a:lnTo>
                  <a:lnTo>
                    <a:pt x="2924" y="2500"/>
                  </a:lnTo>
                  <a:lnTo>
                    <a:pt x="2541" y="2259"/>
                  </a:lnTo>
                  <a:lnTo>
                    <a:pt x="2158" y="1996"/>
                  </a:lnTo>
                  <a:lnTo>
                    <a:pt x="1775" y="1694"/>
                  </a:lnTo>
                  <a:lnTo>
                    <a:pt x="1412" y="1351"/>
                  </a:lnTo>
                  <a:lnTo>
                    <a:pt x="1049" y="968"/>
                  </a:lnTo>
                  <a:lnTo>
                    <a:pt x="707" y="565"/>
                  </a:lnTo>
                  <a:lnTo>
                    <a:pt x="384" y="101"/>
                  </a:lnTo>
                  <a:lnTo>
                    <a:pt x="324" y="41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3653000" y="1086375"/>
              <a:ext cx="162800" cy="162825"/>
            </a:xfrm>
            <a:custGeom>
              <a:avLst/>
              <a:gdLst/>
              <a:ahLst/>
              <a:cxnLst/>
              <a:rect l="l" t="t" r="r" b="b"/>
              <a:pathLst>
                <a:path w="6512" h="6513" extrusionOk="0">
                  <a:moveTo>
                    <a:pt x="3266" y="0"/>
                  </a:moveTo>
                  <a:lnTo>
                    <a:pt x="3024" y="21"/>
                  </a:lnTo>
                  <a:lnTo>
                    <a:pt x="2802" y="41"/>
                  </a:lnTo>
                  <a:lnTo>
                    <a:pt x="2560" y="81"/>
                  </a:lnTo>
                  <a:lnTo>
                    <a:pt x="2318" y="142"/>
                  </a:lnTo>
                  <a:lnTo>
                    <a:pt x="2016" y="262"/>
                  </a:lnTo>
                  <a:lnTo>
                    <a:pt x="1714" y="404"/>
                  </a:lnTo>
                  <a:lnTo>
                    <a:pt x="1431" y="565"/>
                  </a:lnTo>
                  <a:lnTo>
                    <a:pt x="1189" y="767"/>
                  </a:lnTo>
                  <a:lnTo>
                    <a:pt x="948" y="968"/>
                  </a:lnTo>
                  <a:lnTo>
                    <a:pt x="746" y="1210"/>
                  </a:lnTo>
                  <a:lnTo>
                    <a:pt x="565" y="1452"/>
                  </a:lnTo>
                  <a:lnTo>
                    <a:pt x="403" y="1714"/>
                  </a:lnTo>
                  <a:lnTo>
                    <a:pt x="262" y="1996"/>
                  </a:lnTo>
                  <a:lnTo>
                    <a:pt x="161" y="2299"/>
                  </a:lnTo>
                  <a:lnTo>
                    <a:pt x="81" y="2601"/>
                  </a:lnTo>
                  <a:lnTo>
                    <a:pt x="20" y="2924"/>
                  </a:lnTo>
                  <a:lnTo>
                    <a:pt x="0" y="3226"/>
                  </a:lnTo>
                  <a:lnTo>
                    <a:pt x="20" y="3549"/>
                  </a:lnTo>
                  <a:lnTo>
                    <a:pt x="61" y="3871"/>
                  </a:lnTo>
                  <a:lnTo>
                    <a:pt x="141" y="4194"/>
                  </a:lnTo>
                  <a:lnTo>
                    <a:pt x="24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25" y="5162"/>
                  </a:lnTo>
                  <a:lnTo>
                    <a:pt x="766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52" y="6028"/>
                  </a:lnTo>
                  <a:lnTo>
                    <a:pt x="1774" y="6149"/>
                  </a:lnTo>
                  <a:lnTo>
                    <a:pt x="1996" y="6270"/>
                  </a:lnTo>
                  <a:lnTo>
                    <a:pt x="2238" y="6351"/>
                  </a:lnTo>
                  <a:lnTo>
                    <a:pt x="2500" y="6432"/>
                  </a:lnTo>
                  <a:lnTo>
                    <a:pt x="2742" y="6472"/>
                  </a:lnTo>
                  <a:lnTo>
                    <a:pt x="3004" y="6512"/>
                  </a:lnTo>
                  <a:lnTo>
                    <a:pt x="3488" y="6512"/>
                  </a:lnTo>
                  <a:lnTo>
                    <a:pt x="3730" y="6472"/>
                  </a:lnTo>
                  <a:lnTo>
                    <a:pt x="3972" y="6432"/>
                  </a:lnTo>
                  <a:lnTo>
                    <a:pt x="4193" y="6371"/>
                  </a:lnTo>
                  <a:lnTo>
                    <a:pt x="4516" y="6270"/>
                  </a:lnTo>
                  <a:lnTo>
                    <a:pt x="4818" y="6129"/>
                  </a:lnTo>
                  <a:lnTo>
                    <a:pt x="5080" y="5948"/>
                  </a:lnTo>
                  <a:lnTo>
                    <a:pt x="5343" y="5766"/>
                  </a:lnTo>
                  <a:lnTo>
                    <a:pt x="5564" y="5545"/>
                  </a:lnTo>
                  <a:lnTo>
                    <a:pt x="5786" y="5323"/>
                  </a:lnTo>
                  <a:lnTo>
                    <a:pt x="5968" y="5061"/>
                  </a:lnTo>
                  <a:lnTo>
                    <a:pt x="6129" y="4799"/>
                  </a:lnTo>
                  <a:lnTo>
                    <a:pt x="6270" y="4516"/>
                  </a:lnTo>
                  <a:lnTo>
                    <a:pt x="6371" y="4214"/>
                  </a:lnTo>
                  <a:lnTo>
                    <a:pt x="6451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512" y="2964"/>
                  </a:lnTo>
                  <a:lnTo>
                    <a:pt x="6451" y="2641"/>
                  </a:lnTo>
                  <a:lnTo>
                    <a:pt x="6371" y="2319"/>
                  </a:lnTo>
                  <a:lnTo>
                    <a:pt x="6290" y="2057"/>
                  </a:lnTo>
                  <a:lnTo>
                    <a:pt x="6169" y="1815"/>
                  </a:lnTo>
                  <a:lnTo>
                    <a:pt x="6048" y="1593"/>
                  </a:lnTo>
                  <a:lnTo>
                    <a:pt x="5907" y="1371"/>
                  </a:lnTo>
                  <a:lnTo>
                    <a:pt x="5746" y="1170"/>
                  </a:lnTo>
                  <a:lnTo>
                    <a:pt x="5564" y="968"/>
                  </a:lnTo>
                  <a:lnTo>
                    <a:pt x="5383" y="787"/>
                  </a:lnTo>
                  <a:lnTo>
                    <a:pt x="5181" y="646"/>
                  </a:lnTo>
                  <a:lnTo>
                    <a:pt x="4980" y="484"/>
                  </a:lnTo>
                  <a:lnTo>
                    <a:pt x="4758" y="363"/>
                  </a:lnTo>
                  <a:lnTo>
                    <a:pt x="4516" y="262"/>
                  </a:lnTo>
                  <a:lnTo>
                    <a:pt x="4274" y="162"/>
                  </a:lnTo>
                  <a:lnTo>
                    <a:pt x="4032" y="101"/>
                  </a:lnTo>
                  <a:lnTo>
                    <a:pt x="3790" y="41"/>
                  </a:lnTo>
                  <a:lnTo>
                    <a:pt x="3528" y="21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FCF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3653000" y="1086375"/>
              <a:ext cx="162800" cy="162825"/>
            </a:xfrm>
            <a:custGeom>
              <a:avLst/>
              <a:gdLst/>
              <a:ahLst/>
              <a:cxnLst/>
              <a:rect l="l" t="t" r="r" b="b"/>
              <a:pathLst>
                <a:path w="6512" h="6513" fill="none" extrusionOk="0">
                  <a:moveTo>
                    <a:pt x="3266" y="0"/>
                  </a:moveTo>
                  <a:lnTo>
                    <a:pt x="3266" y="0"/>
                  </a:lnTo>
                  <a:lnTo>
                    <a:pt x="3024" y="21"/>
                  </a:lnTo>
                  <a:lnTo>
                    <a:pt x="2802" y="41"/>
                  </a:lnTo>
                  <a:lnTo>
                    <a:pt x="2560" y="81"/>
                  </a:lnTo>
                  <a:lnTo>
                    <a:pt x="2318" y="142"/>
                  </a:lnTo>
                  <a:lnTo>
                    <a:pt x="2318" y="142"/>
                  </a:lnTo>
                  <a:lnTo>
                    <a:pt x="2016" y="262"/>
                  </a:lnTo>
                  <a:lnTo>
                    <a:pt x="1714" y="404"/>
                  </a:lnTo>
                  <a:lnTo>
                    <a:pt x="1431" y="565"/>
                  </a:lnTo>
                  <a:lnTo>
                    <a:pt x="1189" y="767"/>
                  </a:lnTo>
                  <a:lnTo>
                    <a:pt x="948" y="968"/>
                  </a:lnTo>
                  <a:lnTo>
                    <a:pt x="746" y="1210"/>
                  </a:lnTo>
                  <a:lnTo>
                    <a:pt x="565" y="1452"/>
                  </a:lnTo>
                  <a:lnTo>
                    <a:pt x="403" y="1714"/>
                  </a:lnTo>
                  <a:lnTo>
                    <a:pt x="262" y="1996"/>
                  </a:lnTo>
                  <a:lnTo>
                    <a:pt x="161" y="2299"/>
                  </a:lnTo>
                  <a:lnTo>
                    <a:pt x="81" y="2601"/>
                  </a:lnTo>
                  <a:lnTo>
                    <a:pt x="20" y="2924"/>
                  </a:lnTo>
                  <a:lnTo>
                    <a:pt x="0" y="3226"/>
                  </a:lnTo>
                  <a:lnTo>
                    <a:pt x="20" y="3549"/>
                  </a:lnTo>
                  <a:lnTo>
                    <a:pt x="61" y="3871"/>
                  </a:lnTo>
                  <a:lnTo>
                    <a:pt x="141" y="4194"/>
                  </a:lnTo>
                  <a:lnTo>
                    <a:pt x="141" y="4194"/>
                  </a:lnTo>
                  <a:lnTo>
                    <a:pt x="24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25" y="5162"/>
                  </a:lnTo>
                  <a:lnTo>
                    <a:pt x="766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52" y="6028"/>
                  </a:lnTo>
                  <a:lnTo>
                    <a:pt x="1774" y="6149"/>
                  </a:lnTo>
                  <a:lnTo>
                    <a:pt x="1996" y="6270"/>
                  </a:lnTo>
                  <a:lnTo>
                    <a:pt x="2238" y="6351"/>
                  </a:lnTo>
                  <a:lnTo>
                    <a:pt x="2500" y="6432"/>
                  </a:lnTo>
                  <a:lnTo>
                    <a:pt x="2742" y="6472"/>
                  </a:lnTo>
                  <a:lnTo>
                    <a:pt x="3004" y="6512"/>
                  </a:lnTo>
                  <a:lnTo>
                    <a:pt x="3266" y="6512"/>
                  </a:lnTo>
                  <a:lnTo>
                    <a:pt x="3266" y="6512"/>
                  </a:lnTo>
                  <a:lnTo>
                    <a:pt x="3488" y="6512"/>
                  </a:lnTo>
                  <a:lnTo>
                    <a:pt x="3730" y="6472"/>
                  </a:lnTo>
                  <a:lnTo>
                    <a:pt x="3972" y="6432"/>
                  </a:lnTo>
                  <a:lnTo>
                    <a:pt x="4193" y="6371"/>
                  </a:lnTo>
                  <a:lnTo>
                    <a:pt x="4193" y="6371"/>
                  </a:lnTo>
                  <a:lnTo>
                    <a:pt x="4516" y="6270"/>
                  </a:lnTo>
                  <a:lnTo>
                    <a:pt x="4818" y="6129"/>
                  </a:lnTo>
                  <a:lnTo>
                    <a:pt x="5080" y="5948"/>
                  </a:lnTo>
                  <a:lnTo>
                    <a:pt x="5343" y="5766"/>
                  </a:lnTo>
                  <a:lnTo>
                    <a:pt x="5564" y="5545"/>
                  </a:lnTo>
                  <a:lnTo>
                    <a:pt x="5786" y="5323"/>
                  </a:lnTo>
                  <a:lnTo>
                    <a:pt x="5968" y="5061"/>
                  </a:lnTo>
                  <a:lnTo>
                    <a:pt x="6129" y="4799"/>
                  </a:lnTo>
                  <a:lnTo>
                    <a:pt x="6270" y="4516"/>
                  </a:lnTo>
                  <a:lnTo>
                    <a:pt x="6371" y="4214"/>
                  </a:lnTo>
                  <a:lnTo>
                    <a:pt x="6451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512" y="2964"/>
                  </a:lnTo>
                  <a:lnTo>
                    <a:pt x="6451" y="2641"/>
                  </a:lnTo>
                  <a:lnTo>
                    <a:pt x="6371" y="2319"/>
                  </a:lnTo>
                  <a:lnTo>
                    <a:pt x="6371" y="2319"/>
                  </a:lnTo>
                  <a:lnTo>
                    <a:pt x="6290" y="2057"/>
                  </a:lnTo>
                  <a:lnTo>
                    <a:pt x="6169" y="1815"/>
                  </a:lnTo>
                  <a:lnTo>
                    <a:pt x="6048" y="1593"/>
                  </a:lnTo>
                  <a:lnTo>
                    <a:pt x="5907" y="1371"/>
                  </a:lnTo>
                  <a:lnTo>
                    <a:pt x="5746" y="1170"/>
                  </a:lnTo>
                  <a:lnTo>
                    <a:pt x="5564" y="968"/>
                  </a:lnTo>
                  <a:lnTo>
                    <a:pt x="5383" y="787"/>
                  </a:lnTo>
                  <a:lnTo>
                    <a:pt x="5181" y="646"/>
                  </a:lnTo>
                  <a:lnTo>
                    <a:pt x="4980" y="484"/>
                  </a:lnTo>
                  <a:lnTo>
                    <a:pt x="4758" y="363"/>
                  </a:lnTo>
                  <a:lnTo>
                    <a:pt x="4516" y="262"/>
                  </a:lnTo>
                  <a:lnTo>
                    <a:pt x="4274" y="162"/>
                  </a:lnTo>
                  <a:lnTo>
                    <a:pt x="4032" y="101"/>
                  </a:lnTo>
                  <a:lnTo>
                    <a:pt x="3790" y="41"/>
                  </a:lnTo>
                  <a:lnTo>
                    <a:pt x="3528" y="21"/>
                  </a:lnTo>
                  <a:lnTo>
                    <a:pt x="3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4150450" y="1111575"/>
              <a:ext cx="162825" cy="162825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6" y="0"/>
                  </a:moveTo>
                  <a:lnTo>
                    <a:pt x="3024" y="21"/>
                  </a:lnTo>
                  <a:lnTo>
                    <a:pt x="2783" y="41"/>
                  </a:lnTo>
                  <a:lnTo>
                    <a:pt x="2541" y="81"/>
                  </a:lnTo>
                  <a:lnTo>
                    <a:pt x="2319" y="142"/>
                  </a:lnTo>
                  <a:lnTo>
                    <a:pt x="1996" y="263"/>
                  </a:lnTo>
                  <a:lnTo>
                    <a:pt x="1694" y="404"/>
                  </a:lnTo>
                  <a:lnTo>
                    <a:pt x="1432" y="565"/>
                  </a:lnTo>
                  <a:lnTo>
                    <a:pt x="1170" y="746"/>
                  </a:lnTo>
                  <a:lnTo>
                    <a:pt x="948" y="968"/>
                  </a:lnTo>
                  <a:lnTo>
                    <a:pt x="726" y="1210"/>
                  </a:lnTo>
                  <a:lnTo>
                    <a:pt x="545" y="1452"/>
                  </a:lnTo>
                  <a:lnTo>
                    <a:pt x="383" y="1714"/>
                  </a:lnTo>
                  <a:lnTo>
                    <a:pt x="242" y="1996"/>
                  </a:lnTo>
                  <a:lnTo>
                    <a:pt x="142" y="2299"/>
                  </a:lnTo>
                  <a:lnTo>
                    <a:pt x="61" y="2601"/>
                  </a:lnTo>
                  <a:lnTo>
                    <a:pt x="21" y="2904"/>
                  </a:lnTo>
                  <a:lnTo>
                    <a:pt x="0" y="3226"/>
                  </a:lnTo>
                  <a:lnTo>
                    <a:pt x="0" y="3549"/>
                  </a:lnTo>
                  <a:lnTo>
                    <a:pt x="61" y="3871"/>
                  </a:lnTo>
                  <a:lnTo>
                    <a:pt x="142" y="4194"/>
                  </a:lnTo>
                  <a:lnTo>
                    <a:pt x="22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05" y="5162"/>
                  </a:lnTo>
                  <a:lnTo>
                    <a:pt x="767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33" y="6028"/>
                  </a:lnTo>
                  <a:lnTo>
                    <a:pt x="1754" y="6149"/>
                  </a:lnTo>
                  <a:lnTo>
                    <a:pt x="1996" y="6250"/>
                  </a:lnTo>
                  <a:lnTo>
                    <a:pt x="2238" y="6351"/>
                  </a:lnTo>
                  <a:lnTo>
                    <a:pt x="2480" y="6412"/>
                  </a:lnTo>
                  <a:lnTo>
                    <a:pt x="2722" y="6472"/>
                  </a:lnTo>
                  <a:lnTo>
                    <a:pt x="2984" y="6492"/>
                  </a:lnTo>
                  <a:lnTo>
                    <a:pt x="3246" y="6512"/>
                  </a:lnTo>
                  <a:lnTo>
                    <a:pt x="3488" y="6512"/>
                  </a:lnTo>
                  <a:lnTo>
                    <a:pt x="3710" y="6472"/>
                  </a:lnTo>
                  <a:lnTo>
                    <a:pt x="3952" y="6432"/>
                  </a:lnTo>
                  <a:lnTo>
                    <a:pt x="4194" y="6371"/>
                  </a:lnTo>
                  <a:lnTo>
                    <a:pt x="4496" y="6270"/>
                  </a:lnTo>
                  <a:lnTo>
                    <a:pt x="4799" y="6129"/>
                  </a:lnTo>
                  <a:lnTo>
                    <a:pt x="5081" y="5948"/>
                  </a:lnTo>
                  <a:lnTo>
                    <a:pt x="5323" y="5766"/>
                  </a:lnTo>
                  <a:lnTo>
                    <a:pt x="5565" y="5545"/>
                  </a:lnTo>
                  <a:lnTo>
                    <a:pt x="5766" y="5323"/>
                  </a:lnTo>
                  <a:lnTo>
                    <a:pt x="5948" y="5061"/>
                  </a:lnTo>
                  <a:lnTo>
                    <a:pt x="6109" y="4799"/>
                  </a:lnTo>
                  <a:lnTo>
                    <a:pt x="6250" y="4516"/>
                  </a:lnTo>
                  <a:lnTo>
                    <a:pt x="6351" y="4214"/>
                  </a:lnTo>
                  <a:lnTo>
                    <a:pt x="6432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492" y="2964"/>
                  </a:lnTo>
                  <a:lnTo>
                    <a:pt x="6452" y="2641"/>
                  </a:lnTo>
                  <a:lnTo>
                    <a:pt x="6371" y="2319"/>
                  </a:lnTo>
                  <a:lnTo>
                    <a:pt x="6270" y="2057"/>
                  </a:lnTo>
                  <a:lnTo>
                    <a:pt x="6170" y="1815"/>
                  </a:lnTo>
                  <a:lnTo>
                    <a:pt x="6049" y="1573"/>
                  </a:lnTo>
                  <a:lnTo>
                    <a:pt x="5887" y="1371"/>
                  </a:lnTo>
                  <a:lnTo>
                    <a:pt x="5746" y="1150"/>
                  </a:lnTo>
                  <a:lnTo>
                    <a:pt x="5565" y="968"/>
                  </a:lnTo>
                  <a:lnTo>
                    <a:pt x="5383" y="787"/>
                  </a:lnTo>
                  <a:lnTo>
                    <a:pt x="5182" y="625"/>
                  </a:lnTo>
                  <a:lnTo>
                    <a:pt x="4960" y="484"/>
                  </a:lnTo>
                  <a:lnTo>
                    <a:pt x="4738" y="363"/>
                  </a:lnTo>
                  <a:lnTo>
                    <a:pt x="4516" y="263"/>
                  </a:lnTo>
                  <a:lnTo>
                    <a:pt x="4274" y="162"/>
                  </a:lnTo>
                  <a:lnTo>
                    <a:pt x="4012" y="101"/>
                  </a:lnTo>
                  <a:lnTo>
                    <a:pt x="3770" y="41"/>
                  </a:lnTo>
                  <a:lnTo>
                    <a:pt x="3508" y="21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rgbClr val="FCF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4150450" y="1111575"/>
              <a:ext cx="162825" cy="162825"/>
            </a:xfrm>
            <a:custGeom>
              <a:avLst/>
              <a:gdLst/>
              <a:ahLst/>
              <a:cxnLst/>
              <a:rect l="l" t="t" r="r" b="b"/>
              <a:pathLst>
                <a:path w="6513" h="6513" fill="none" extrusionOk="0">
                  <a:moveTo>
                    <a:pt x="3246" y="0"/>
                  </a:moveTo>
                  <a:lnTo>
                    <a:pt x="3246" y="0"/>
                  </a:lnTo>
                  <a:lnTo>
                    <a:pt x="3024" y="21"/>
                  </a:lnTo>
                  <a:lnTo>
                    <a:pt x="2783" y="41"/>
                  </a:lnTo>
                  <a:lnTo>
                    <a:pt x="2541" y="81"/>
                  </a:lnTo>
                  <a:lnTo>
                    <a:pt x="2319" y="142"/>
                  </a:lnTo>
                  <a:lnTo>
                    <a:pt x="2319" y="142"/>
                  </a:lnTo>
                  <a:lnTo>
                    <a:pt x="1996" y="263"/>
                  </a:lnTo>
                  <a:lnTo>
                    <a:pt x="1694" y="404"/>
                  </a:lnTo>
                  <a:lnTo>
                    <a:pt x="1432" y="565"/>
                  </a:lnTo>
                  <a:lnTo>
                    <a:pt x="1170" y="746"/>
                  </a:lnTo>
                  <a:lnTo>
                    <a:pt x="948" y="968"/>
                  </a:lnTo>
                  <a:lnTo>
                    <a:pt x="726" y="1210"/>
                  </a:lnTo>
                  <a:lnTo>
                    <a:pt x="545" y="1452"/>
                  </a:lnTo>
                  <a:lnTo>
                    <a:pt x="383" y="1714"/>
                  </a:lnTo>
                  <a:lnTo>
                    <a:pt x="242" y="1996"/>
                  </a:lnTo>
                  <a:lnTo>
                    <a:pt x="142" y="2299"/>
                  </a:lnTo>
                  <a:lnTo>
                    <a:pt x="61" y="2601"/>
                  </a:lnTo>
                  <a:lnTo>
                    <a:pt x="21" y="2904"/>
                  </a:lnTo>
                  <a:lnTo>
                    <a:pt x="0" y="3226"/>
                  </a:lnTo>
                  <a:lnTo>
                    <a:pt x="0" y="3549"/>
                  </a:lnTo>
                  <a:lnTo>
                    <a:pt x="61" y="3871"/>
                  </a:lnTo>
                  <a:lnTo>
                    <a:pt x="142" y="4194"/>
                  </a:lnTo>
                  <a:lnTo>
                    <a:pt x="142" y="4194"/>
                  </a:lnTo>
                  <a:lnTo>
                    <a:pt x="222" y="4456"/>
                  </a:lnTo>
                  <a:lnTo>
                    <a:pt x="343" y="4698"/>
                  </a:lnTo>
                  <a:lnTo>
                    <a:pt x="464" y="4940"/>
                  </a:lnTo>
                  <a:lnTo>
                    <a:pt x="605" y="5162"/>
                  </a:lnTo>
                  <a:lnTo>
                    <a:pt x="767" y="5363"/>
                  </a:lnTo>
                  <a:lnTo>
                    <a:pt x="948" y="5545"/>
                  </a:lnTo>
                  <a:lnTo>
                    <a:pt x="1129" y="5726"/>
                  </a:lnTo>
                  <a:lnTo>
                    <a:pt x="1331" y="5887"/>
                  </a:lnTo>
                  <a:lnTo>
                    <a:pt x="1533" y="6028"/>
                  </a:lnTo>
                  <a:lnTo>
                    <a:pt x="1754" y="6149"/>
                  </a:lnTo>
                  <a:lnTo>
                    <a:pt x="1996" y="6250"/>
                  </a:lnTo>
                  <a:lnTo>
                    <a:pt x="2238" y="6351"/>
                  </a:lnTo>
                  <a:lnTo>
                    <a:pt x="2480" y="6412"/>
                  </a:lnTo>
                  <a:lnTo>
                    <a:pt x="2722" y="6472"/>
                  </a:lnTo>
                  <a:lnTo>
                    <a:pt x="2984" y="6492"/>
                  </a:lnTo>
                  <a:lnTo>
                    <a:pt x="3246" y="6512"/>
                  </a:lnTo>
                  <a:lnTo>
                    <a:pt x="3246" y="6512"/>
                  </a:lnTo>
                  <a:lnTo>
                    <a:pt x="3488" y="6512"/>
                  </a:lnTo>
                  <a:lnTo>
                    <a:pt x="3710" y="6472"/>
                  </a:lnTo>
                  <a:lnTo>
                    <a:pt x="3952" y="6432"/>
                  </a:lnTo>
                  <a:lnTo>
                    <a:pt x="4194" y="6371"/>
                  </a:lnTo>
                  <a:lnTo>
                    <a:pt x="4194" y="6371"/>
                  </a:lnTo>
                  <a:lnTo>
                    <a:pt x="4496" y="6270"/>
                  </a:lnTo>
                  <a:lnTo>
                    <a:pt x="4799" y="6129"/>
                  </a:lnTo>
                  <a:lnTo>
                    <a:pt x="5081" y="5948"/>
                  </a:lnTo>
                  <a:lnTo>
                    <a:pt x="5323" y="5766"/>
                  </a:lnTo>
                  <a:lnTo>
                    <a:pt x="5565" y="5545"/>
                  </a:lnTo>
                  <a:lnTo>
                    <a:pt x="5766" y="5323"/>
                  </a:lnTo>
                  <a:lnTo>
                    <a:pt x="5948" y="5061"/>
                  </a:lnTo>
                  <a:lnTo>
                    <a:pt x="6109" y="4799"/>
                  </a:lnTo>
                  <a:lnTo>
                    <a:pt x="6250" y="4516"/>
                  </a:lnTo>
                  <a:lnTo>
                    <a:pt x="6351" y="4214"/>
                  </a:lnTo>
                  <a:lnTo>
                    <a:pt x="6432" y="3912"/>
                  </a:lnTo>
                  <a:lnTo>
                    <a:pt x="6492" y="3609"/>
                  </a:lnTo>
                  <a:lnTo>
                    <a:pt x="6512" y="3287"/>
                  </a:lnTo>
                  <a:lnTo>
                    <a:pt x="6492" y="2964"/>
                  </a:lnTo>
                  <a:lnTo>
                    <a:pt x="6452" y="2641"/>
                  </a:lnTo>
                  <a:lnTo>
                    <a:pt x="6371" y="2319"/>
                  </a:lnTo>
                  <a:lnTo>
                    <a:pt x="6371" y="2319"/>
                  </a:lnTo>
                  <a:lnTo>
                    <a:pt x="6270" y="2057"/>
                  </a:lnTo>
                  <a:lnTo>
                    <a:pt x="6170" y="1815"/>
                  </a:lnTo>
                  <a:lnTo>
                    <a:pt x="6049" y="1573"/>
                  </a:lnTo>
                  <a:lnTo>
                    <a:pt x="5887" y="1371"/>
                  </a:lnTo>
                  <a:lnTo>
                    <a:pt x="5746" y="1150"/>
                  </a:lnTo>
                  <a:lnTo>
                    <a:pt x="5565" y="968"/>
                  </a:lnTo>
                  <a:lnTo>
                    <a:pt x="5383" y="787"/>
                  </a:lnTo>
                  <a:lnTo>
                    <a:pt x="5182" y="625"/>
                  </a:lnTo>
                  <a:lnTo>
                    <a:pt x="4960" y="484"/>
                  </a:lnTo>
                  <a:lnTo>
                    <a:pt x="4738" y="363"/>
                  </a:lnTo>
                  <a:lnTo>
                    <a:pt x="4516" y="263"/>
                  </a:lnTo>
                  <a:lnTo>
                    <a:pt x="4274" y="162"/>
                  </a:lnTo>
                  <a:lnTo>
                    <a:pt x="4012" y="101"/>
                  </a:lnTo>
                  <a:lnTo>
                    <a:pt x="3770" y="41"/>
                  </a:lnTo>
                  <a:lnTo>
                    <a:pt x="3508" y="21"/>
                  </a:lnTo>
                  <a:lnTo>
                    <a:pt x="32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405525" y="480550"/>
              <a:ext cx="903700" cy="651725"/>
            </a:xfrm>
            <a:custGeom>
              <a:avLst/>
              <a:gdLst/>
              <a:ahLst/>
              <a:cxnLst/>
              <a:rect l="l" t="t" r="r" b="b"/>
              <a:pathLst>
                <a:path w="36148" h="26069" extrusionOk="0">
                  <a:moveTo>
                    <a:pt x="24656" y="0"/>
                  </a:moveTo>
                  <a:lnTo>
                    <a:pt x="23991" y="20"/>
                  </a:lnTo>
                  <a:lnTo>
                    <a:pt x="23346" y="41"/>
                  </a:lnTo>
                  <a:lnTo>
                    <a:pt x="22681" y="101"/>
                  </a:lnTo>
                  <a:lnTo>
                    <a:pt x="22036" y="202"/>
                  </a:lnTo>
                  <a:lnTo>
                    <a:pt x="21390" y="303"/>
                  </a:lnTo>
                  <a:lnTo>
                    <a:pt x="20766" y="444"/>
                  </a:lnTo>
                  <a:lnTo>
                    <a:pt x="20282" y="424"/>
                  </a:lnTo>
                  <a:lnTo>
                    <a:pt x="19697" y="403"/>
                  </a:lnTo>
                  <a:lnTo>
                    <a:pt x="18931" y="424"/>
                  </a:lnTo>
                  <a:lnTo>
                    <a:pt x="17983" y="464"/>
                  </a:lnTo>
                  <a:lnTo>
                    <a:pt x="17459" y="504"/>
                  </a:lnTo>
                  <a:lnTo>
                    <a:pt x="16915" y="565"/>
                  </a:lnTo>
                  <a:lnTo>
                    <a:pt x="16330" y="625"/>
                  </a:lnTo>
                  <a:lnTo>
                    <a:pt x="15705" y="726"/>
                  </a:lnTo>
                  <a:lnTo>
                    <a:pt x="15080" y="827"/>
                  </a:lnTo>
                  <a:lnTo>
                    <a:pt x="14415" y="968"/>
                  </a:lnTo>
                  <a:lnTo>
                    <a:pt x="13750" y="1129"/>
                  </a:lnTo>
                  <a:lnTo>
                    <a:pt x="13064" y="1311"/>
                  </a:lnTo>
                  <a:lnTo>
                    <a:pt x="12359" y="1512"/>
                  </a:lnTo>
                  <a:lnTo>
                    <a:pt x="11653" y="1754"/>
                  </a:lnTo>
                  <a:lnTo>
                    <a:pt x="10947" y="2037"/>
                  </a:lnTo>
                  <a:lnTo>
                    <a:pt x="10222" y="2339"/>
                  </a:lnTo>
                  <a:lnTo>
                    <a:pt x="9516" y="2682"/>
                  </a:lnTo>
                  <a:lnTo>
                    <a:pt x="8810" y="3065"/>
                  </a:lnTo>
                  <a:lnTo>
                    <a:pt x="8105" y="3468"/>
                  </a:lnTo>
                  <a:lnTo>
                    <a:pt x="7399" y="3932"/>
                  </a:lnTo>
                  <a:lnTo>
                    <a:pt x="6714" y="4436"/>
                  </a:lnTo>
                  <a:lnTo>
                    <a:pt x="6048" y="4980"/>
                  </a:lnTo>
                  <a:lnTo>
                    <a:pt x="5726" y="5282"/>
                  </a:lnTo>
                  <a:lnTo>
                    <a:pt x="5403" y="5585"/>
                  </a:lnTo>
                  <a:lnTo>
                    <a:pt x="5081" y="5887"/>
                  </a:lnTo>
                  <a:lnTo>
                    <a:pt x="4778" y="6230"/>
                  </a:lnTo>
                  <a:lnTo>
                    <a:pt x="4476" y="6573"/>
                  </a:lnTo>
                  <a:lnTo>
                    <a:pt x="4173" y="6915"/>
                  </a:lnTo>
                  <a:lnTo>
                    <a:pt x="3891" y="7278"/>
                  </a:lnTo>
                  <a:lnTo>
                    <a:pt x="3609" y="7661"/>
                  </a:lnTo>
                  <a:lnTo>
                    <a:pt x="3065" y="8448"/>
                  </a:lnTo>
                  <a:lnTo>
                    <a:pt x="2581" y="9214"/>
                  </a:lnTo>
                  <a:lnTo>
                    <a:pt x="2157" y="10000"/>
                  </a:lnTo>
                  <a:lnTo>
                    <a:pt x="1774" y="10786"/>
                  </a:lnTo>
                  <a:lnTo>
                    <a:pt x="1432" y="11573"/>
                  </a:lnTo>
                  <a:lnTo>
                    <a:pt x="1129" y="12359"/>
                  </a:lnTo>
                  <a:lnTo>
                    <a:pt x="887" y="13145"/>
                  </a:lnTo>
                  <a:lnTo>
                    <a:pt x="666" y="13911"/>
                  </a:lnTo>
                  <a:lnTo>
                    <a:pt x="484" y="14677"/>
                  </a:lnTo>
                  <a:lnTo>
                    <a:pt x="323" y="15423"/>
                  </a:lnTo>
                  <a:lnTo>
                    <a:pt x="202" y="16169"/>
                  </a:lnTo>
                  <a:lnTo>
                    <a:pt x="121" y="16895"/>
                  </a:lnTo>
                  <a:lnTo>
                    <a:pt x="61" y="17601"/>
                  </a:lnTo>
                  <a:lnTo>
                    <a:pt x="20" y="18286"/>
                  </a:lnTo>
                  <a:lnTo>
                    <a:pt x="0" y="18951"/>
                  </a:lnTo>
                  <a:lnTo>
                    <a:pt x="0" y="19596"/>
                  </a:lnTo>
                  <a:lnTo>
                    <a:pt x="20" y="20221"/>
                  </a:lnTo>
                  <a:lnTo>
                    <a:pt x="61" y="20826"/>
                  </a:lnTo>
                  <a:lnTo>
                    <a:pt x="101" y="21391"/>
                  </a:lnTo>
                  <a:lnTo>
                    <a:pt x="162" y="21935"/>
                  </a:lnTo>
                  <a:lnTo>
                    <a:pt x="303" y="22903"/>
                  </a:lnTo>
                  <a:lnTo>
                    <a:pt x="464" y="23750"/>
                  </a:lnTo>
                  <a:lnTo>
                    <a:pt x="605" y="24435"/>
                  </a:lnTo>
                  <a:lnTo>
                    <a:pt x="746" y="24939"/>
                  </a:lnTo>
                  <a:lnTo>
                    <a:pt x="867" y="25342"/>
                  </a:lnTo>
                  <a:lnTo>
                    <a:pt x="4274" y="26068"/>
                  </a:lnTo>
                  <a:lnTo>
                    <a:pt x="4335" y="25564"/>
                  </a:lnTo>
                  <a:lnTo>
                    <a:pt x="4496" y="24173"/>
                  </a:lnTo>
                  <a:lnTo>
                    <a:pt x="4617" y="23205"/>
                  </a:lnTo>
                  <a:lnTo>
                    <a:pt x="4778" y="22096"/>
                  </a:lnTo>
                  <a:lnTo>
                    <a:pt x="4980" y="20867"/>
                  </a:lnTo>
                  <a:lnTo>
                    <a:pt x="5222" y="19536"/>
                  </a:lnTo>
                  <a:lnTo>
                    <a:pt x="5504" y="18165"/>
                  </a:lnTo>
                  <a:lnTo>
                    <a:pt x="5827" y="16734"/>
                  </a:lnTo>
                  <a:lnTo>
                    <a:pt x="6189" y="15282"/>
                  </a:lnTo>
                  <a:lnTo>
                    <a:pt x="6391" y="14576"/>
                  </a:lnTo>
                  <a:lnTo>
                    <a:pt x="6613" y="13851"/>
                  </a:lnTo>
                  <a:lnTo>
                    <a:pt x="6835" y="13145"/>
                  </a:lnTo>
                  <a:lnTo>
                    <a:pt x="7077" y="12460"/>
                  </a:lnTo>
                  <a:lnTo>
                    <a:pt x="7318" y="11794"/>
                  </a:lnTo>
                  <a:lnTo>
                    <a:pt x="7581" y="11129"/>
                  </a:lnTo>
                  <a:lnTo>
                    <a:pt x="7863" y="10484"/>
                  </a:lnTo>
                  <a:lnTo>
                    <a:pt x="8145" y="9879"/>
                  </a:lnTo>
                  <a:lnTo>
                    <a:pt x="8447" y="9294"/>
                  </a:lnTo>
                  <a:lnTo>
                    <a:pt x="8750" y="8750"/>
                  </a:lnTo>
                  <a:lnTo>
                    <a:pt x="9012" y="8448"/>
                  </a:lnTo>
                  <a:lnTo>
                    <a:pt x="9254" y="8165"/>
                  </a:lnTo>
                  <a:lnTo>
                    <a:pt x="9496" y="7903"/>
                  </a:lnTo>
                  <a:lnTo>
                    <a:pt x="9758" y="7661"/>
                  </a:lnTo>
                  <a:lnTo>
                    <a:pt x="10000" y="7419"/>
                  </a:lnTo>
                  <a:lnTo>
                    <a:pt x="10262" y="7218"/>
                  </a:lnTo>
                  <a:lnTo>
                    <a:pt x="10504" y="7016"/>
                  </a:lnTo>
                  <a:lnTo>
                    <a:pt x="10766" y="6815"/>
                  </a:lnTo>
                  <a:lnTo>
                    <a:pt x="11028" y="6653"/>
                  </a:lnTo>
                  <a:lnTo>
                    <a:pt x="11290" y="6492"/>
                  </a:lnTo>
                  <a:lnTo>
                    <a:pt x="11532" y="6351"/>
                  </a:lnTo>
                  <a:lnTo>
                    <a:pt x="11794" y="6230"/>
                  </a:lnTo>
                  <a:lnTo>
                    <a:pt x="12318" y="6008"/>
                  </a:lnTo>
                  <a:lnTo>
                    <a:pt x="12863" y="5827"/>
                  </a:lnTo>
                  <a:lnTo>
                    <a:pt x="13387" y="5706"/>
                  </a:lnTo>
                  <a:lnTo>
                    <a:pt x="13911" y="5605"/>
                  </a:lnTo>
                  <a:lnTo>
                    <a:pt x="14455" y="5565"/>
                  </a:lnTo>
                  <a:lnTo>
                    <a:pt x="14979" y="5544"/>
                  </a:lnTo>
                  <a:lnTo>
                    <a:pt x="15524" y="5585"/>
                  </a:lnTo>
                  <a:lnTo>
                    <a:pt x="16068" y="5625"/>
                  </a:lnTo>
                  <a:lnTo>
                    <a:pt x="16592" y="5706"/>
                  </a:lnTo>
                  <a:lnTo>
                    <a:pt x="17137" y="5807"/>
                  </a:lnTo>
                  <a:lnTo>
                    <a:pt x="17661" y="5928"/>
                  </a:lnTo>
                  <a:lnTo>
                    <a:pt x="18185" y="6089"/>
                  </a:lnTo>
                  <a:lnTo>
                    <a:pt x="18729" y="6230"/>
                  </a:lnTo>
                  <a:lnTo>
                    <a:pt x="19253" y="6411"/>
                  </a:lnTo>
                  <a:lnTo>
                    <a:pt x="20282" y="6774"/>
                  </a:lnTo>
                  <a:lnTo>
                    <a:pt x="21310" y="7137"/>
                  </a:lnTo>
                  <a:lnTo>
                    <a:pt x="22318" y="7500"/>
                  </a:lnTo>
                  <a:lnTo>
                    <a:pt x="23286" y="7823"/>
                  </a:lnTo>
                  <a:lnTo>
                    <a:pt x="23749" y="7964"/>
                  </a:lnTo>
                  <a:lnTo>
                    <a:pt x="24233" y="8065"/>
                  </a:lnTo>
                  <a:lnTo>
                    <a:pt x="24677" y="8165"/>
                  </a:lnTo>
                  <a:lnTo>
                    <a:pt x="25120" y="8246"/>
                  </a:lnTo>
                  <a:lnTo>
                    <a:pt x="25584" y="8286"/>
                  </a:lnTo>
                  <a:lnTo>
                    <a:pt x="26007" y="8306"/>
                  </a:lnTo>
                  <a:lnTo>
                    <a:pt x="26431" y="8327"/>
                  </a:lnTo>
                  <a:lnTo>
                    <a:pt x="26834" y="8306"/>
                  </a:lnTo>
                  <a:lnTo>
                    <a:pt x="27197" y="8266"/>
                  </a:lnTo>
                  <a:lnTo>
                    <a:pt x="27560" y="8226"/>
                  </a:lnTo>
                  <a:lnTo>
                    <a:pt x="28245" y="8125"/>
                  </a:lnTo>
                  <a:lnTo>
                    <a:pt x="29495" y="7883"/>
                  </a:lnTo>
                  <a:lnTo>
                    <a:pt x="30059" y="7782"/>
                  </a:lnTo>
                  <a:lnTo>
                    <a:pt x="30342" y="7762"/>
                  </a:lnTo>
                  <a:lnTo>
                    <a:pt x="30624" y="7742"/>
                  </a:lnTo>
                  <a:lnTo>
                    <a:pt x="30906" y="7742"/>
                  </a:lnTo>
                  <a:lnTo>
                    <a:pt x="31168" y="7762"/>
                  </a:lnTo>
                  <a:lnTo>
                    <a:pt x="31451" y="7802"/>
                  </a:lnTo>
                  <a:lnTo>
                    <a:pt x="31733" y="7883"/>
                  </a:lnTo>
                  <a:lnTo>
                    <a:pt x="32015" y="7984"/>
                  </a:lnTo>
                  <a:lnTo>
                    <a:pt x="32297" y="8105"/>
                  </a:lnTo>
                  <a:lnTo>
                    <a:pt x="32580" y="8266"/>
                  </a:lnTo>
                  <a:lnTo>
                    <a:pt x="32882" y="8468"/>
                  </a:lnTo>
                  <a:lnTo>
                    <a:pt x="33184" y="8710"/>
                  </a:lnTo>
                  <a:lnTo>
                    <a:pt x="33507" y="8992"/>
                  </a:lnTo>
                  <a:lnTo>
                    <a:pt x="33829" y="9315"/>
                  </a:lnTo>
                  <a:lnTo>
                    <a:pt x="34172" y="9698"/>
                  </a:lnTo>
                  <a:lnTo>
                    <a:pt x="34515" y="10121"/>
                  </a:lnTo>
                  <a:lnTo>
                    <a:pt x="34878" y="10585"/>
                  </a:lnTo>
                  <a:lnTo>
                    <a:pt x="35261" y="11129"/>
                  </a:lnTo>
                  <a:lnTo>
                    <a:pt x="35664" y="11714"/>
                  </a:lnTo>
                  <a:lnTo>
                    <a:pt x="35664" y="11008"/>
                  </a:lnTo>
                  <a:lnTo>
                    <a:pt x="35624" y="10302"/>
                  </a:lnTo>
                  <a:lnTo>
                    <a:pt x="35523" y="9597"/>
                  </a:lnTo>
                  <a:lnTo>
                    <a:pt x="35402" y="8911"/>
                  </a:lnTo>
                  <a:lnTo>
                    <a:pt x="35241" y="8226"/>
                  </a:lnTo>
                  <a:lnTo>
                    <a:pt x="35039" y="7540"/>
                  </a:lnTo>
                  <a:lnTo>
                    <a:pt x="34797" y="6875"/>
                  </a:lnTo>
                  <a:lnTo>
                    <a:pt x="34515" y="6210"/>
                  </a:lnTo>
                  <a:lnTo>
                    <a:pt x="34797" y="5907"/>
                  </a:lnTo>
                  <a:lnTo>
                    <a:pt x="35079" y="5565"/>
                  </a:lnTo>
                  <a:lnTo>
                    <a:pt x="35382" y="5161"/>
                  </a:lnTo>
                  <a:lnTo>
                    <a:pt x="35704" y="4698"/>
                  </a:lnTo>
                  <a:lnTo>
                    <a:pt x="35825" y="4476"/>
                  </a:lnTo>
                  <a:lnTo>
                    <a:pt x="35946" y="4234"/>
                  </a:lnTo>
                  <a:lnTo>
                    <a:pt x="36047" y="3992"/>
                  </a:lnTo>
                  <a:lnTo>
                    <a:pt x="36128" y="3770"/>
                  </a:lnTo>
                  <a:lnTo>
                    <a:pt x="36148" y="3569"/>
                  </a:lnTo>
                  <a:lnTo>
                    <a:pt x="36148" y="3367"/>
                  </a:lnTo>
                  <a:lnTo>
                    <a:pt x="36108" y="3266"/>
                  </a:lnTo>
                  <a:lnTo>
                    <a:pt x="36027" y="3145"/>
                  </a:lnTo>
                  <a:lnTo>
                    <a:pt x="35886" y="3024"/>
                  </a:lnTo>
                  <a:lnTo>
                    <a:pt x="35725" y="2883"/>
                  </a:lnTo>
                  <a:lnTo>
                    <a:pt x="35503" y="2742"/>
                  </a:lnTo>
                  <a:lnTo>
                    <a:pt x="35241" y="2581"/>
                  </a:lnTo>
                  <a:lnTo>
                    <a:pt x="34938" y="2420"/>
                  </a:lnTo>
                  <a:lnTo>
                    <a:pt x="34616" y="2258"/>
                  </a:lnTo>
                  <a:lnTo>
                    <a:pt x="33850" y="1895"/>
                  </a:lnTo>
                  <a:lnTo>
                    <a:pt x="32983" y="1553"/>
                  </a:lnTo>
                  <a:lnTo>
                    <a:pt x="31995" y="1210"/>
                  </a:lnTo>
                  <a:lnTo>
                    <a:pt x="31451" y="1049"/>
                  </a:lnTo>
                  <a:lnTo>
                    <a:pt x="30906" y="908"/>
                  </a:lnTo>
                  <a:lnTo>
                    <a:pt x="30342" y="746"/>
                  </a:lnTo>
                  <a:lnTo>
                    <a:pt x="29757" y="605"/>
                  </a:lnTo>
                  <a:lnTo>
                    <a:pt x="29152" y="484"/>
                  </a:lnTo>
                  <a:lnTo>
                    <a:pt x="28527" y="363"/>
                  </a:lnTo>
                  <a:lnTo>
                    <a:pt x="27902" y="262"/>
                  </a:lnTo>
                  <a:lnTo>
                    <a:pt x="27257" y="182"/>
                  </a:lnTo>
                  <a:lnTo>
                    <a:pt x="26612" y="101"/>
                  </a:lnTo>
                  <a:lnTo>
                    <a:pt x="25967" y="61"/>
                  </a:lnTo>
                  <a:lnTo>
                    <a:pt x="25322" y="20"/>
                  </a:lnTo>
                  <a:lnTo>
                    <a:pt x="24656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297650" y="1081825"/>
              <a:ext cx="260100" cy="298925"/>
            </a:xfrm>
            <a:custGeom>
              <a:avLst/>
              <a:gdLst/>
              <a:ahLst/>
              <a:cxnLst/>
              <a:rect l="l" t="t" r="r" b="b"/>
              <a:pathLst>
                <a:path w="10404" h="11957" extrusionOk="0">
                  <a:moveTo>
                    <a:pt x="3912" y="1"/>
                  </a:moveTo>
                  <a:lnTo>
                    <a:pt x="3589" y="41"/>
                  </a:lnTo>
                  <a:lnTo>
                    <a:pt x="3267" y="102"/>
                  </a:lnTo>
                  <a:lnTo>
                    <a:pt x="2944" y="203"/>
                  </a:lnTo>
                  <a:lnTo>
                    <a:pt x="2602" y="344"/>
                  </a:lnTo>
                  <a:lnTo>
                    <a:pt x="2259" y="525"/>
                  </a:lnTo>
                  <a:lnTo>
                    <a:pt x="1896" y="747"/>
                  </a:lnTo>
                  <a:lnTo>
                    <a:pt x="1513" y="1029"/>
                  </a:lnTo>
                  <a:lnTo>
                    <a:pt x="1130" y="1372"/>
                  </a:lnTo>
                  <a:lnTo>
                    <a:pt x="948" y="1573"/>
                  </a:lnTo>
                  <a:lnTo>
                    <a:pt x="787" y="1775"/>
                  </a:lnTo>
                  <a:lnTo>
                    <a:pt x="646" y="1977"/>
                  </a:lnTo>
                  <a:lnTo>
                    <a:pt x="505" y="2198"/>
                  </a:lnTo>
                  <a:lnTo>
                    <a:pt x="404" y="2420"/>
                  </a:lnTo>
                  <a:lnTo>
                    <a:pt x="303" y="2642"/>
                  </a:lnTo>
                  <a:lnTo>
                    <a:pt x="223" y="2864"/>
                  </a:lnTo>
                  <a:lnTo>
                    <a:pt x="142" y="3106"/>
                  </a:lnTo>
                  <a:lnTo>
                    <a:pt x="82" y="3348"/>
                  </a:lnTo>
                  <a:lnTo>
                    <a:pt x="41" y="3590"/>
                  </a:lnTo>
                  <a:lnTo>
                    <a:pt x="21" y="3852"/>
                  </a:lnTo>
                  <a:lnTo>
                    <a:pt x="1" y="4094"/>
                  </a:lnTo>
                  <a:lnTo>
                    <a:pt x="1" y="4598"/>
                  </a:lnTo>
                  <a:lnTo>
                    <a:pt x="41" y="5122"/>
                  </a:lnTo>
                  <a:lnTo>
                    <a:pt x="122" y="5646"/>
                  </a:lnTo>
                  <a:lnTo>
                    <a:pt x="263" y="6150"/>
                  </a:lnTo>
                  <a:lnTo>
                    <a:pt x="424" y="6674"/>
                  </a:lnTo>
                  <a:lnTo>
                    <a:pt x="606" y="7178"/>
                  </a:lnTo>
                  <a:lnTo>
                    <a:pt x="827" y="7662"/>
                  </a:lnTo>
                  <a:lnTo>
                    <a:pt x="1090" y="8126"/>
                  </a:lnTo>
                  <a:lnTo>
                    <a:pt x="1352" y="8569"/>
                  </a:lnTo>
                  <a:lnTo>
                    <a:pt x="1634" y="8993"/>
                  </a:lnTo>
                  <a:lnTo>
                    <a:pt x="1795" y="9194"/>
                  </a:lnTo>
                  <a:lnTo>
                    <a:pt x="1956" y="9396"/>
                  </a:lnTo>
                  <a:lnTo>
                    <a:pt x="2138" y="9577"/>
                  </a:lnTo>
                  <a:lnTo>
                    <a:pt x="2319" y="9759"/>
                  </a:lnTo>
                  <a:lnTo>
                    <a:pt x="2743" y="10122"/>
                  </a:lnTo>
                  <a:lnTo>
                    <a:pt x="3206" y="10464"/>
                  </a:lnTo>
                  <a:lnTo>
                    <a:pt x="3710" y="10767"/>
                  </a:lnTo>
                  <a:lnTo>
                    <a:pt x="4235" y="11049"/>
                  </a:lnTo>
                  <a:lnTo>
                    <a:pt x="4779" y="11291"/>
                  </a:lnTo>
                  <a:lnTo>
                    <a:pt x="5323" y="11493"/>
                  </a:lnTo>
                  <a:lnTo>
                    <a:pt x="5908" y="11674"/>
                  </a:lnTo>
                  <a:lnTo>
                    <a:pt x="6472" y="11815"/>
                  </a:lnTo>
                  <a:lnTo>
                    <a:pt x="7037" y="11916"/>
                  </a:lnTo>
                  <a:lnTo>
                    <a:pt x="7581" y="11956"/>
                  </a:lnTo>
                  <a:lnTo>
                    <a:pt x="8388" y="11956"/>
                  </a:lnTo>
                  <a:lnTo>
                    <a:pt x="8650" y="11916"/>
                  </a:lnTo>
                  <a:lnTo>
                    <a:pt x="8892" y="11876"/>
                  </a:lnTo>
                  <a:lnTo>
                    <a:pt x="9134" y="11835"/>
                  </a:lnTo>
                  <a:lnTo>
                    <a:pt x="9355" y="11755"/>
                  </a:lnTo>
                  <a:lnTo>
                    <a:pt x="9577" y="11674"/>
                  </a:lnTo>
                  <a:lnTo>
                    <a:pt x="9678" y="11634"/>
                  </a:lnTo>
                  <a:lnTo>
                    <a:pt x="9779" y="11573"/>
                  </a:lnTo>
                  <a:lnTo>
                    <a:pt x="9859" y="11513"/>
                  </a:lnTo>
                  <a:lnTo>
                    <a:pt x="9940" y="11432"/>
                  </a:lnTo>
                  <a:lnTo>
                    <a:pt x="10081" y="11230"/>
                  </a:lnTo>
                  <a:lnTo>
                    <a:pt x="10202" y="11009"/>
                  </a:lnTo>
                  <a:lnTo>
                    <a:pt x="10283" y="10747"/>
                  </a:lnTo>
                  <a:lnTo>
                    <a:pt x="10343" y="10464"/>
                  </a:lnTo>
                  <a:lnTo>
                    <a:pt x="10384" y="10142"/>
                  </a:lnTo>
                  <a:lnTo>
                    <a:pt x="10404" y="9819"/>
                  </a:lnTo>
                  <a:lnTo>
                    <a:pt x="10404" y="9456"/>
                  </a:lnTo>
                  <a:lnTo>
                    <a:pt x="10404" y="9073"/>
                  </a:lnTo>
                  <a:lnTo>
                    <a:pt x="10363" y="8690"/>
                  </a:lnTo>
                  <a:lnTo>
                    <a:pt x="10323" y="8287"/>
                  </a:lnTo>
                  <a:lnTo>
                    <a:pt x="10182" y="7440"/>
                  </a:lnTo>
                  <a:lnTo>
                    <a:pt x="10021" y="6594"/>
                  </a:lnTo>
                  <a:lnTo>
                    <a:pt x="9819" y="5767"/>
                  </a:lnTo>
                  <a:lnTo>
                    <a:pt x="9597" y="4960"/>
                  </a:lnTo>
                  <a:lnTo>
                    <a:pt x="9396" y="4215"/>
                  </a:lnTo>
                  <a:lnTo>
                    <a:pt x="9194" y="3549"/>
                  </a:lnTo>
                  <a:lnTo>
                    <a:pt x="8871" y="2582"/>
                  </a:lnTo>
                  <a:lnTo>
                    <a:pt x="8730" y="2198"/>
                  </a:lnTo>
                  <a:lnTo>
                    <a:pt x="8609" y="2037"/>
                  </a:lnTo>
                  <a:lnTo>
                    <a:pt x="8448" y="1876"/>
                  </a:lnTo>
                  <a:lnTo>
                    <a:pt x="8287" y="1715"/>
                  </a:lnTo>
                  <a:lnTo>
                    <a:pt x="8126" y="1553"/>
                  </a:lnTo>
                  <a:lnTo>
                    <a:pt x="7763" y="1291"/>
                  </a:lnTo>
                  <a:lnTo>
                    <a:pt x="7359" y="1029"/>
                  </a:lnTo>
                  <a:lnTo>
                    <a:pt x="6956" y="807"/>
                  </a:lnTo>
                  <a:lnTo>
                    <a:pt x="6553" y="626"/>
                  </a:lnTo>
                  <a:lnTo>
                    <a:pt x="6170" y="485"/>
                  </a:lnTo>
                  <a:lnTo>
                    <a:pt x="5827" y="344"/>
                  </a:lnTo>
                  <a:lnTo>
                    <a:pt x="5444" y="223"/>
                  </a:lnTo>
                  <a:lnTo>
                    <a:pt x="5001" y="102"/>
                  </a:lnTo>
                  <a:lnTo>
                    <a:pt x="4739" y="61"/>
                  </a:lnTo>
                  <a:lnTo>
                    <a:pt x="4477" y="21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329425" y="1171050"/>
              <a:ext cx="200100" cy="96300"/>
            </a:xfrm>
            <a:custGeom>
              <a:avLst/>
              <a:gdLst/>
              <a:ahLst/>
              <a:cxnLst/>
              <a:rect l="l" t="t" r="r" b="b"/>
              <a:pathLst>
                <a:path w="8004" h="3852" extrusionOk="0">
                  <a:moveTo>
                    <a:pt x="202" y="0"/>
                  </a:moveTo>
                  <a:lnTo>
                    <a:pt x="121" y="21"/>
                  </a:lnTo>
                  <a:lnTo>
                    <a:pt x="60" y="61"/>
                  </a:lnTo>
                  <a:lnTo>
                    <a:pt x="20" y="121"/>
                  </a:lnTo>
                  <a:lnTo>
                    <a:pt x="0" y="202"/>
                  </a:lnTo>
                  <a:lnTo>
                    <a:pt x="0" y="283"/>
                  </a:lnTo>
                  <a:lnTo>
                    <a:pt x="40" y="343"/>
                  </a:lnTo>
                  <a:lnTo>
                    <a:pt x="121" y="404"/>
                  </a:lnTo>
                  <a:lnTo>
                    <a:pt x="7701" y="3831"/>
                  </a:lnTo>
                  <a:lnTo>
                    <a:pt x="7802" y="3851"/>
                  </a:lnTo>
                  <a:lnTo>
                    <a:pt x="7863" y="3851"/>
                  </a:lnTo>
                  <a:lnTo>
                    <a:pt x="7903" y="3811"/>
                  </a:lnTo>
                  <a:lnTo>
                    <a:pt x="7943" y="3770"/>
                  </a:lnTo>
                  <a:lnTo>
                    <a:pt x="7984" y="3730"/>
                  </a:lnTo>
                  <a:lnTo>
                    <a:pt x="8004" y="3649"/>
                  </a:lnTo>
                  <a:lnTo>
                    <a:pt x="7984" y="3569"/>
                  </a:lnTo>
                  <a:lnTo>
                    <a:pt x="7943" y="3508"/>
                  </a:lnTo>
                  <a:lnTo>
                    <a:pt x="7883" y="3448"/>
                  </a:lnTo>
                  <a:lnTo>
                    <a:pt x="282" y="21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390900" y="1141825"/>
              <a:ext cx="103850" cy="164325"/>
            </a:xfrm>
            <a:custGeom>
              <a:avLst/>
              <a:gdLst/>
              <a:ahLst/>
              <a:cxnLst/>
              <a:rect l="l" t="t" r="r" b="b"/>
              <a:pathLst>
                <a:path w="4154" h="6573" extrusionOk="0">
                  <a:moveTo>
                    <a:pt x="3892" y="0"/>
                  </a:moveTo>
                  <a:lnTo>
                    <a:pt x="3831" y="40"/>
                  </a:lnTo>
                  <a:lnTo>
                    <a:pt x="3771" y="81"/>
                  </a:lnTo>
                  <a:lnTo>
                    <a:pt x="41" y="6250"/>
                  </a:lnTo>
                  <a:lnTo>
                    <a:pt x="1" y="6331"/>
                  </a:lnTo>
                  <a:lnTo>
                    <a:pt x="21" y="6411"/>
                  </a:lnTo>
                  <a:lnTo>
                    <a:pt x="41" y="6472"/>
                  </a:lnTo>
                  <a:lnTo>
                    <a:pt x="101" y="6532"/>
                  </a:lnTo>
                  <a:lnTo>
                    <a:pt x="162" y="6552"/>
                  </a:lnTo>
                  <a:lnTo>
                    <a:pt x="202" y="6572"/>
                  </a:lnTo>
                  <a:lnTo>
                    <a:pt x="263" y="6552"/>
                  </a:lnTo>
                  <a:lnTo>
                    <a:pt x="303" y="6532"/>
                  </a:lnTo>
                  <a:lnTo>
                    <a:pt x="363" y="6512"/>
                  </a:lnTo>
                  <a:lnTo>
                    <a:pt x="384" y="6472"/>
                  </a:lnTo>
                  <a:lnTo>
                    <a:pt x="4113" y="302"/>
                  </a:lnTo>
                  <a:lnTo>
                    <a:pt x="4154" y="222"/>
                  </a:lnTo>
                  <a:lnTo>
                    <a:pt x="4154" y="141"/>
                  </a:lnTo>
                  <a:lnTo>
                    <a:pt x="4113" y="81"/>
                  </a:lnTo>
                  <a:lnTo>
                    <a:pt x="4053" y="20"/>
                  </a:lnTo>
                  <a:lnTo>
                    <a:pt x="3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292625" y="1076800"/>
              <a:ext cx="249500" cy="309500"/>
            </a:xfrm>
            <a:custGeom>
              <a:avLst/>
              <a:gdLst/>
              <a:ahLst/>
              <a:cxnLst/>
              <a:rect l="l" t="t" r="r" b="b"/>
              <a:pathLst>
                <a:path w="9980" h="12380" extrusionOk="0">
                  <a:moveTo>
                    <a:pt x="3992" y="0"/>
                  </a:moveTo>
                  <a:lnTo>
                    <a:pt x="3690" y="41"/>
                  </a:lnTo>
                  <a:lnTo>
                    <a:pt x="3347" y="121"/>
                  </a:lnTo>
                  <a:lnTo>
                    <a:pt x="3024" y="222"/>
                  </a:lnTo>
                  <a:lnTo>
                    <a:pt x="2661" y="363"/>
                  </a:lnTo>
                  <a:lnTo>
                    <a:pt x="2319" y="565"/>
                  </a:lnTo>
                  <a:lnTo>
                    <a:pt x="1956" y="807"/>
                  </a:lnTo>
                  <a:lnTo>
                    <a:pt x="1573" y="1089"/>
                  </a:lnTo>
                  <a:lnTo>
                    <a:pt x="1190" y="1432"/>
                  </a:lnTo>
                  <a:lnTo>
                    <a:pt x="1008" y="1613"/>
                  </a:lnTo>
                  <a:lnTo>
                    <a:pt x="847" y="1815"/>
                  </a:lnTo>
                  <a:lnTo>
                    <a:pt x="706" y="2016"/>
                  </a:lnTo>
                  <a:lnTo>
                    <a:pt x="565" y="2238"/>
                  </a:lnTo>
                  <a:lnTo>
                    <a:pt x="464" y="2460"/>
                  </a:lnTo>
                  <a:lnTo>
                    <a:pt x="343" y="2682"/>
                  </a:lnTo>
                  <a:lnTo>
                    <a:pt x="262" y="2924"/>
                  </a:lnTo>
                  <a:lnTo>
                    <a:pt x="182" y="3145"/>
                  </a:lnTo>
                  <a:lnTo>
                    <a:pt x="121" y="3387"/>
                  </a:lnTo>
                  <a:lnTo>
                    <a:pt x="61" y="3649"/>
                  </a:lnTo>
                  <a:lnTo>
                    <a:pt x="41" y="3891"/>
                  </a:lnTo>
                  <a:lnTo>
                    <a:pt x="0" y="4153"/>
                  </a:lnTo>
                  <a:lnTo>
                    <a:pt x="0" y="4678"/>
                  </a:lnTo>
                  <a:lnTo>
                    <a:pt x="20" y="5202"/>
                  </a:lnTo>
                  <a:lnTo>
                    <a:pt x="101" y="5726"/>
                  </a:lnTo>
                  <a:lnTo>
                    <a:pt x="222" y="6270"/>
                  </a:lnTo>
                  <a:lnTo>
                    <a:pt x="383" y="6815"/>
                  </a:lnTo>
                  <a:lnTo>
                    <a:pt x="585" y="7339"/>
                  </a:lnTo>
                  <a:lnTo>
                    <a:pt x="807" y="7843"/>
                  </a:lnTo>
                  <a:lnTo>
                    <a:pt x="1069" y="8367"/>
                  </a:lnTo>
                  <a:lnTo>
                    <a:pt x="1351" y="8851"/>
                  </a:lnTo>
                  <a:lnTo>
                    <a:pt x="1674" y="9315"/>
                  </a:lnTo>
                  <a:lnTo>
                    <a:pt x="1936" y="9637"/>
                  </a:lnTo>
                  <a:lnTo>
                    <a:pt x="2218" y="9960"/>
                  </a:lnTo>
                  <a:lnTo>
                    <a:pt x="2541" y="10262"/>
                  </a:lnTo>
                  <a:lnTo>
                    <a:pt x="2903" y="10544"/>
                  </a:lnTo>
                  <a:lnTo>
                    <a:pt x="3266" y="10827"/>
                  </a:lnTo>
                  <a:lnTo>
                    <a:pt x="3669" y="11069"/>
                  </a:lnTo>
                  <a:lnTo>
                    <a:pt x="4093" y="11310"/>
                  </a:lnTo>
                  <a:lnTo>
                    <a:pt x="4516" y="11512"/>
                  </a:lnTo>
                  <a:lnTo>
                    <a:pt x="4960" y="11714"/>
                  </a:lnTo>
                  <a:lnTo>
                    <a:pt x="5423" y="11875"/>
                  </a:lnTo>
                  <a:lnTo>
                    <a:pt x="5867" y="12016"/>
                  </a:lnTo>
                  <a:lnTo>
                    <a:pt x="6331" y="12157"/>
                  </a:lnTo>
                  <a:lnTo>
                    <a:pt x="6794" y="12238"/>
                  </a:lnTo>
                  <a:lnTo>
                    <a:pt x="7258" y="12319"/>
                  </a:lnTo>
                  <a:lnTo>
                    <a:pt x="7702" y="12359"/>
                  </a:lnTo>
                  <a:lnTo>
                    <a:pt x="8145" y="12379"/>
                  </a:lnTo>
                  <a:lnTo>
                    <a:pt x="8609" y="12359"/>
                  </a:lnTo>
                  <a:lnTo>
                    <a:pt x="9052" y="12298"/>
                  </a:lnTo>
                  <a:lnTo>
                    <a:pt x="9456" y="12198"/>
                  </a:lnTo>
                  <a:lnTo>
                    <a:pt x="9859" y="12077"/>
                  </a:lnTo>
                  <a:lnTo>
                    <a:pt x="9919" y="12036"/>
                  </a:lnTo>
                  <a:lnTo>
                    <a:pt x="9960" y="11956"/>
                  </a:lnTo>
                  <a:lnTo>
                    <a:pt x="9980" y="11895"/>
                  </a:lnTo>
                  <a:lnTo>
                    <a:pt x="9980" y="11815"/>
                  </a:lnTo>
                  <a:lnTo>
                    <a:pt x="9919" y="11734"/>
                  </a:lnTo>
                  <a:lnTo>
                    <a:pt x="9859" y="11694"/>
                  </a:lnTo>
                  <a:lnTo>
                    <a:pt x="9778" y="11673"/>
                  </a:lnTo>
                  <a:lnTo>
                    <a:pt x="9697" y="11694"/>
                  </a:lnTo>
                  <a:lnTo>
                    <a:pt x="9496" y="11774"/>
                  </a:lnTo>
                  <a:lnTo>
                    <a:pt x="9274" y="11835"/>
                  </a:lnTo>
                  <a:lnTo>
                    <a:pt x="9052" y="11875"/>
                  </a:lnTo>
                  <a:lnTo>
                    <a:pt x="8810" y="11915"/>
                  </a:lnTo>
                  <a:lnTo>
                    <a:pt x="8568" y="11935"/>
                  </a:lnTo>
                  <a:lnTo>
                    <a:pt x="8327" y="11956"/>
                  </a:lnTo>
                  <a:lnTo>
                    <a:pt x="7802" y="11956"/>
                  </a:lnTo>
                  <a:lnTo>
                    <a:pt x="7278" y="11895"/>
                  </a:lnTo>
                  <a:lnTo>
                    <a:pt x="6714" y="11815"/>
                  </a:lnTo>
                  <a:lnTo>
                    <a:pt x="6169" y="11673"/>
                  </a:lnTo>
                  <a:lnTo>
                    <a:pt x="5625" y="11512"/>
                  </a:lnTo>
                  <a:lnTo>
                    <a:pt x="5061" y="11290"/>
                  </a:lnTo>
                  <a:lnTo>
                    <a:pt x="4536" y="11069"/>
                  </a:lnTo>
                  <a:lnTo>
                    <a:pt x="4032" y="10786"/>
                  </a:lnTo>
                  <a:lnTo>
                    <a:pt x="3549" y="10504"/>
                  </a:lnTo>
                  <a:lnTo>
                    <a:pt x="3085" y="10181"/>
                  </a:lnTo>
                  <a:lnTo>
                    <a:pt x="2682" y="9839"/>
                  </a:lnTo>
                  <a:lnTo>
                    <a:pt x="2500" y="9657"/>
                  </a:lnTo>
                  <a:lnTo>
                    <a:pt x="2319" y="9456"/>
                  </a:lnTo>
                  <a:lnTo>
                    <a:pt x="2157" y="9274"/>
                  </a:lnTo>
                  <a:lnTo>
                    <a:pt x="1996" y="9073"/>
                  </a:lnTo>
                  <a:lnTo>
                    <a:pt x="1714" y="8629"/>
                  </a:lnTo>
                  <a:lnTo>
                    <a:pt x="1432" y="8165"/>
                  </a:lnTo>
                  <a:lnTo>
                    <a:pt x="1190" y="7702"/>
                  </a:lnTo>
                  <a:lnTo>
                    <a:pt x="968" y="7218"/>
                  </a:lnTo>
                  <a:lnTo>
                    <a:pt x="787" y="6714"/>
                  </a:lnTo>
                  <a:lnTo>
                    <a:pt x="625" y="6210"/>
                  </a:lnTo>
                  <a:lnTo>
                    <a:pt x="524" y="5726"/>
                  </a:lnTo>
                  <a:lnTo>
                    <a:pt x="444" y="5222"/>
                  </a:lnTo>
                  <a:lnTo>
                    <a:pt x="403" y="4718"/>
                  </a:lnTo>
                  <a:lnTo>
                    <a:pt x="403" y="4234"/>
                  </a:lnTo>
                  <a:lnTo>
                    <a:pt x="464" y="3770"/>
                  </a:lnTo>
                  <a:lnTo>
                    <a:pt x="504" y="3549"/>
                  </a:lnTo>
                  <a:lnTo>
                    <a:pt x="565" y="3307"/>
                  </a:lnTo>
                  <a:lnTo>
                    <a:pt x="625" y="3085"/>
                  </a:lnTo>
                  <a:lnTo>
                    <a:pt x="706" y="2883"/>
                  </a:lnTo>
                  <a:lnTo>
                    <a:pt x="807" y="2662"/>
                  </a:lnTo>
                  <a:lnTo>
                    <a:pt x="908" y="2460"/>
                  </a:lnTo>
                  <a:lnTo>
                    <a:pt x="1028" y="2279"/>
                  </a:lnTo>
                  <a:lnTo>
                    <a:pt x="1170" y="2077"/>
                  </a:lnTo>
                  <a:lnTo>
                    <a:pt x="1331" y="1895"/>
                  </a:lnTo>
                  <a:lnTo>
                    <a:pt x="1492" y="1734"/>
                  </a:lnTo>
                  <a:lnTo>
                    <a:pt x="1835" y="1412"/>
                  </a:lnTo>
                  <a:lnTo>
                    <a:pt x="2178" y="1150"/>
                  </a:lnTo>
                  <a:lnTo>
                    <a:pt x="2500" y="928"/>
                  </a:lnTo>
                  <a:lnTo>
                    <a:pt x="2823" y="746"/>
                  </a:lnTo>
                  <a:lnTo>
                    <a:pt x="3125" y="625"/>
                  </a:lnTo>
                  <a:lnTo>
                    <a:pt x="3448" y="525"/>
                  </a:lnTo>
                  <a:lnTo>
                    <a:pt x="3730" y="464"/>
                  </a:lnTo>
                  <a:lnTo>
                    <a:pt x="4012" y="424"/>
                  </a:lnTo>
                  <a:lnTo>
                    <a:pt x="4294" y="404"/>
                  </a:lnTo>
                  <a:lnTo>
                    <a:pt x="4557" y="424"/>
                  </a:lnTo>
                  <a:lnTo>
                    <a:pt x="4798" y="444"/>
                  </a:lnTo>
                  <a:lnTo>
                    <a:pt x="5040" y="484"/>
                  </a:lnTo>
                  <a:lnTo>
                    <a:pt x="5464" y="585"/>
                  </a:lnTo>
                  <a:lnTo>
                    <a:pt x="5847" y="706"/>
                  </a:lnTo>
                  <a:lnTo>
                    <a:pt x="5948" y="746"/>
                  </a:lnTo>
                  <a:lnTo>
                    <a:pt x="6190" y="827"/>
                  </a:lnTo>
                  <a:lnTo>
                    <a:pt x="6492" y="948"/>
                  </a:lnTo>
                  <a:lnTo>
                    <a:pt x="6855" y="1109"/>
                  </a:lnTo>
                  <a:lnTo>
                    <a:pt x="7258" y="1291"/>
                  </a:lnTo>
                  <a:lnTo>
                    <a:pt x="7681" y="1533"/>
                  </a:lnTo>
                  <a:lnTo>
                    <a:pt x="7883" y="1674"/>
                  </a:lnTo>
                  <a:lnTo>
                    <a:pt x="8085" y="1835"/>
                  </a:lnTo>
                  <a:lnTo>
                    <a:pt x="8266" y="1976"/>
                  </a:lnTo>
                  <a:lnTo>
                    <a:pt x="8448" y="2158"/>
                  </a:lnTo>
                  <a:lnTo>
                    <a:pt x="8609" y="2339"/>
                  </a:lnTo>
                  <a:lnTo>
                    <a:pt x="8770" y="2520"/>
                  </a:lnTo>
                  <a:lnTo>
                    <a:pt x="8831" y="2581"/>
                  </a:lnTo>
                  <a:lnTo>
                    <a:pt x="8911" y="2621"/>
                  </a:lnTo>
                  <a:lnTo>
                    <a:pt x="8972" y="2601"/>
                  </a:lnTo>
                  <a:lnTo>
                    <a:pt x="9052" y="2581"/>
                  </a:lnTo>
                  <a:lnTo>
                    <a:pt x="9113" y="2520"/>
                  </a:lnTo>
                  <a:lnTo>
                    <a:pt x="9133" y="2440"/>
                  </a:lnTo>
                  <a:lnTo>
                    <a:pt x="9133" y="2359"/>
                  </a:lnTo>
                  <a:lnTo>
                    <a:pt x="9113" y="2299"/>
                  </a:lnTo>
                  <a:lnTo>
                    <a:pt x="8931" y="2077"/>
                  </a:lnTo>
                  <a:lnTo>
                    <a:pt x="8750" y="1875"/>
                  </a:lnTo>
                  <a:lnTo>
                    <a:pt x="8568" y="1694"/>
                  </a:lnTo>
                  <a:lnTo>
                    <a:pt x="8347" y="1512"/>
                  </a:lnTo>
                  <a:lnTo>
                    <a:pt x="8145" y="1351"/>
                  </a:lnTo>
                  <a:lnTo>
                    <a:pt x="7923" y="1210"/>
                  </a:lnTo>
                  <a:lnTo>
                    <a:pt x="7480" y="948"/>
                  </a:lnTo>
                  <a:lnTo>
                    <a:pt x="7036" y="726"/>
                  </a:lnTo>
                  <a:lnTo>
                    <a:pt x="6653" y="565"/>
                  </a:lnTo>
                  <a:lnTo>
                    <a:pt x="6331" y="444"/>
                  </a:lnTo>
                  <a:lnTo>
                    <a:pt x="6089" y="363"/>
                  </a:lnTo>
                  <a:lnTo>
                    <a:pt x="5968" y="323"/>
                  </a:lnTo>
                  <a:lnTo>
                    <a:pt x="5585" y="202"/>
                  </a:lnTo>
                  <a:lnTo>
                    <a:pt x="5121" y="81"/>
                  </a:lnTo>
                  <a:lnTo>
                    <a:pt x="4859" y="41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4199325" y="630750"/>
              <a:ext cx="74125" cy="49400"/>
            </a:xfrm>
            <a:custGeom>
              <a:avLst/>
              <a:gdLst/>
              <a:ahLst/>
              <a:cxnLst/>
              <a:rect l="l" t="t" r="r" b="b"/>
              <a:pathLst>
                <a:path w="2965" h="1976" extrusionOk="0">
                  <a:moveTo>
                    <a:pt x="2682" y="0"/>
                  </a:moveTo>
                  <a:lnTo>
                    <a:pt x="2622" y="61"/>
                  </a:lnTo>
                  <a:lnTo>
                    <a:pt x="2420" y="222"/>
                  </a:lnTo>
                  <a:lnTo>
                    <a:pt x="2198" y="424"/>
                  </a:lnTo>
                  <a:lnTo>
                    <a:pt x="1896" y="645"/>
                  </a:lnTo>
                  <a:lnTo>
                    <a:pt x="1533" y="907"/>
                  </a:lnTo>
                  <a:lnTo>
                    <a:pt x="1110" y="1149"/>
                  </a:lnTo>
                  <a:lnTo>
                    <a:pt x="646" y="1391"/>
                  </a:lnTo>
                  <a:lnTo>
                    <a:pt x="384" y="1492"/>
                  </a:lnTo>
                  <a:lnTo>
                    <a:pt x="142" y="1593"/>
                  </a:lnTo>
                  <a:lnTo>
                    <a:pt x="61" y="1633"/>
                  </a:lnTo>
                  <a:lnTo>
                    <a:pt x="21" y="1694"/>
                  </a:lnTo>
                  <a:lnTo>
                    <a:pt x="1" y="1754"/>
                  </a:lnTo>
                  <a:lnTo>
                    <a:pt x="1" y="1855"/>
                  </a:lnTo>
                  <a:lnTo>
                    <a:pt x="41" y="1895"/>
                  </a:lnTo>
                  <a:lnTo>
                    <a:pt x="82" y="1956"/>
                  </a:lnTo>
                  <a:lnTo>
                    <a:pt x="142" y="1976"/>
                  </a:lnTo>
                  <a:lnTo>
                    <a:pt x="263" y="1976"/>
                  </a:lnTo>
                  <a:lnTo>
                    <a:pt x="545" y="1875"/>
                  </a:lnTo>
                  <a:lnTo>
                    <a:pt x="807" y="1774"/>
                  </a:lnTo>
                  <a:lnTo>
                    <a:pt x="1291" y="1512"/>
                  </a:lnTo>
                  <a:lnTo>
                    <a:pt x="1735" y="1250"/>
                  </a:lnTo>
                  <a:lnTo>
                    <a:pt x="2118" y="988"/>
                  </a:lnTo>
                  <a:lnTo>
                    <a:pt x="2440" y="746"/>
                  </a:lnTo>
                  <a:lnTo>
                    <a:pt x="2682" y="545"/>
                  </a:lnTo>
                  <a:lnTo>
                    <a:pt x="2904" y="343"/>
                  </a:lnTo>
                  <a:lnTo>
                    <a:pt x="2965" y="282"/>
                  </a:lnTo>
                  <a:lnTo>
                    <a:pt x="2965" y="202"/>
                  </a:lnTo>
                  <a:lnTo>
                    <a:pt x="2965" y="121"/>
                  </a:lnTo>
                  <a:lnTo>
                    <a:pt x="2904" y="61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524975" y="639300"/>
              <a:ext cx="136100" cy="70600"/>
            </a:xfrm>
            <a:custGeom>
              <a:avLst/>
              <a:gdLst/>
              <a:ahLst/>
              <a:cxnLst/>
              <a:rect l="l" t="t" r="r" b="b"/>
              <a:pathLst>
                <a:path w="5444" h="2824" extrusionOk="0">
                  <a:moveTo>
                    <a:pt x="202" y="1"/>
                  </a:moveTo>
                  <a:lnTo>
                    <a:pt x="121" y="41"/>
                  </a:lnTo>
                  <a:lnTo>
                    <a:pt x="41" y="122"/>
                  </a:lnTo>
                  <a:lnTo>
                    <a:pt x="0" y="223"/>
                  </a:lnTo>
                  <a:lnTo>
                    <a:pt x="0" y="323"/>
                  </a:lnTo>
                  <a:lnTo>
                    <a:pt x="41" y="424"/>
                  </a:lnTo>
                  <a:lnTo>
                    <a:pt x="101" y="505"/>
                  </a:lnTo>
                  <a:lnTo>
                    <a:pt x="202" y="545"/>
                  </a:lnTo>
                  <a:lnTo>
                    <a:pt x="545" y="626"/>
                  </a:lnTo>
                  <a:lnTo>
                    <a:pt x="928" y="727"/>
                  </a:lnTo>
                  <a:lnTo>
                    <a:pt x="1311" y="868"/>
                  </a:lnTo>
                  <a:lnTo>
                    <a:pt x="1694" y="1029"/>
                  </a:lnTo>
                  <a:lnTo>
                    <a:pt x="2500" y="1392"/>
                  </a:lnTo>
                  <a:lnTo>
                    <a:pt x="3266" y="1795"/>
                  </a:lnTo>
                  <a:lnTo>
                    <a:pt x="3952" y="2158"/>
                  </a:lnTo>
                  <a:lnTo>
                    <a:pt x="4516" y="2481"/>
                  </a:lnTo>
                  <a:lnTo>
                    <a:pt x="5040" y="2783"/>
                  </a:lnTo>
                  <a:lnTo>
                    <a:pt x="5101" y="2823"/>
                  </a:lnTo>
                  <a:lnTo>
                    <a:pt x="5242" y="2823"/>
                  </a:lnTo>
                  <a:lnTo>
                    <a:pt x="5302" y="2783"/>
                  </a:lnTo>
                  <a:lnTo>
                    <a:pt x="5363" y="2743"/>
                  </a:lnTo>
                  <a:lnTo>
                    <a:pt x="5403" y="2702"/>
                  </a:lnTo>
                  <a:lnTo>
                    <a:pt x="5444" y="2602"/>
                  </a:lnTo>
                  <a:lnTo>
                    <a:pt x="5444" y="2481"/>
                  </a:lnTo>
                  <a:lnTo>
                    <a:pt x="5403" y="2400"/>
                  </a:lnTo>
                  <a:lnTo>
                    <a:pt x="5323" y="2319"/>
                  </a:lnTo>
                  <a:lnTo>
                    <a:pt x="4738" y="1977"/>
                  </a:lnTo>
                  <a:lnTo>
                    <a:pt x="4173" y="1654"/>
                  </a:lnTo>
                  <a:lnTo>
                    <a:pt x="3468" y="1271"/>
                  </a:lnTo>
                  <a:lnTo>
                    <a:pt x="2682" y="868"/>
                  </a:lnTo>
                  <a:lnTo>
                    <a:pt x="1855" y="505"/>
                  </a:lnTo>
                  <a:lnTo>
                    <a:pt x="1452" y="344"/>
                  </a:lnTo>
                  <a:lnTo>
                    <a:pt x="1069" y="203"/>
                  </a:lnTo>
                  <a:lnTo>
                    <a:pt x="686" y="82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579900" y="1669025"/>
              <a:ext cx="606350" cy="934475"/>
            </a:xfrm>
            <a:custGeom>
              <a:avLst/>
              <a:gdLst/>
              <a:ahLst/>
              <a:cxnLst/>
              <a:rect l="l" t="t" r="r" b="b"/>
              <a:pathLst>
                <a:path w="24254" h="37379" extrusionOk="0">
                  <a:moveTo>
                    <a:pt x="13246" y="0"/>
                  </a:moveTo>
                  <a:lnTo>
                    <a:pt x="1" y="2944"/>
                  </a:lnTo>
                  <a:lnTo>
                    <a:pt x="13307" y="37378"/>
                  </a:lnTo>
                  <a:lnTo>
                    <a:pt x="24254" y="4496"/>
                  </a:lnTo>
                  <a:lnTo>
                    <a:pt x="1324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782525" y="1679600"/>
              <a:ext cx="248000" cy="923900"/>
            </a:xfrm>
            <a:custGeom>
              <a:avLst/>
              <a:gdLst/>
              <a:ahLst/>
              <a:cxnLst/>
              <a:rect l="l" t="t" r="r" b="b"/>
              <a:pathLst>
                <a:path w="9920" h="36956" extrusionOk="0">
                  <a:moveTo>
                    <a:pt x="5202" y="1"/>
                  </a:moveTo>
                  <a:lnTo>
                    <a:pt x="807" y="8448"/>
                  </a:lnTo>
                  <a:lnTo>
                    <a:pt x="2924" y="10786"/>
                  </a:lnTo>
                  <a:lnTo>
                    <a:pt x="0" y="23508"/>
                  </a:lnTo>
                  <a:lnTo>
                    <a:pt x="5202" y="36955"/>
                  </a:lnTo>
                  <a:lnTo>
                    <a:pt x="9919" y="22762"/>
                  </a:lnTo>
                  <a:lnTo>
                    <a:pt x="7460" y="10786"/>
                  </a:lnTo>
                  <a:lnTo>
                    <a:pt x="9576" y="8448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604100" y="1609050"/>
              <a:ext cx="552925" cy="320575"/>
            </a:xfrm>
            <a:custGeom>
              <a:avLst/>
              <a:gdLst/>
              <a:ahLst/>
              <a:cxnLst/>
              <a:rect l="l" t="t" r="r" b="b"/>
              <a:pathLst>
                <a:path w="22117" h="12823" extrusionOk="0">
                  <a:moveTo>
                    <a:pt x="3952" y="0"/>
                  </a:moveTo>
                  <a:lnTo>
                    <a:pt x="0" y="5141"/>
                  </a:lnTo>
                  <a:lnTo>
                    <a:pt x="7157" y="12822"/>
                  </a:lnTo>
                  <a:lnTo>
                    <a:pt x="12339" y="2823"/>
                  </a:lnTo>
                  <a:lnTo>
                    <a:pt x="18750" y="12822"/>
                  </a:lnTo>
                  <a:lnTo>
                    <a:pt x="22116" y="6673"/>
                  </a:lnTo>
                  <a:lnTo>
                    <a:pt x="19234" y="222"/>
                  </a:lnTo>
                  <a:lnTo>
                    <a:pt x="12278" y="2399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599050" y="1674050"/>
              <a:ext cx="563025" cy="260600"/>
            </a:xfrm>
            <a:custGeom>
              <a:avLst/>
              <a:gdLst/>
              <a:ahLst/>
              <a:cxnLst/>
              <a:rect l="l" t="t" r="r" b="b"/>
              <a:pathLst>
                <a:path w="22521" h="10424" extrusionOk="0">
                  <a:moveTo>
                    <a:pt x="12541" y="1"/>
                  </a:moveTo>
                  <a:lnTo>
                    <a:pt x="12480" y="21"/>
                  </a:lnTo>
                  <a:lnTo>
                    <a:pt x="12420" y="41"/>
                  </a:lnTo>
                  <a:lnTo>
                    <a:pt x="12379" y="81"/>
                  </a:lnTo>
                  <a:lnTo>
                    <a:pt x="12359" y="122"/>
                  </a:lnTo>
                  <a:lnTo>
                    <a:pt x="7299" y="9859"/>
                  </a:lnTo>
                  <a:lnTo>
                    <a:pt x="364" y="2400"/>
                  </a:lnTo>
                  <a:lnTo>
                    <a:pt x="283" y="2360"/>
                  </a:lnTo>
                  <a:lnTo>
                    <a:pt x="202" y="2339"/>
                  </a:lnTo>
                  <a:lnTo>
                    <a:pt x="142" y="2360"/>
                  </a:lnTo>
                  <a:lnTo>
                    <a:pt x="61" y="2400"/>
                  </a:lnTo>
                  <a:lnTo>
                    <a:pt x="21" y="2460"/>
                  </a:lnTo>
                  <a:lnTo>
                    <a:pt x="1" y="2541"/>
                  </a:lnTo>
                  <a:lnTo>
                    <a:pt x="1" y="2622"/>
                  </a:lnTo>
                  <a:lnTo>
                    <a:pt x="61" y="2682"/>
                  </a:lnTo>
                  <a:lnTo>
                    <a:pt x="7198" y="10363"/>
                  </a:lnTo>
                  <a:lnTo>
                    <a:pt x="7279" y="10404"/>
                  </a:lnTo>
                  <a:lnTo>
                    <a:pt x="7359" y="10424"/>
                  </a:lnTo>
                  <a:lnTo>
                    <a:pt x="7380" y="10424"/>
                  </a:lnTo>
                  <a:lnTo>
                    <a:pt x="7480" y="10383"/>
                  </a:lnTo>
                  <a:lnTo>
                    <a:pt x="7541" y="10323"/>
                  </a:lnTo>
                  <a:lnTo>
                    <a:pt x="12541" y="666"/>
                  </a:lnTo>
                  <a:lnTo>
                    <a:pt x="17540" y="10323"/>
                  </a:lnTo>
                  <a:lnTo>
                    <a:pt x="17581" y="10363"/>
                  </a:lnTo>
                  <a:lnTo>
                    <a:pt x="17621" y="10383"/>
                  </a:lnTo>
                  <a:lnTo>
                    <a:pt x="17661" y="10424"/>
                  </a:lnTo>
                  <a:lnTo>
                    <a:pt x="17762" y="10424"/>
                  </a:lnTo>
                  <a:lnTo>
                    <a:pt x="17823" y="10404"/>
                  </a:lnTo>
                  <a:lnTo>
                    <a:pt x="17863" y="10383"/>
                  </a:lnTo>
                  <a:lnTo>
                    <a:pt x="17903" y="10343"/>
                  </a:lnTo>
                  <a:lnTo>
                    <a:pt x="22480" y="4194"/>
                  </a:lnTo>
                  <a:lnTo>
                    <a:pt x="22520" y="4114"/>
                  </a:lnTo>
                  <a:lnTo>
                    <a:pt x="22520" y="4033"/>
                  </a:lnTo>
                  <a:lnTo>
                    <a:pt x="22500" y="3952"/>
                  </a:lnTo>
                  <a:lnTo>
                    <a:pt x="22439" y="3892"/>
                  </a:lnTo>
                  <a:lnTo>
                    <a:pt x="22379" y="3872"/>
                  </a:lnTo>
                  <a:lnTo>
                    <a:pt x="22298" y="3872"/>
                  </a:lnTo>
                  <a:lnTo>
                    <a:pt x="22218" y="3892"/>
                  </a:lnTo>
                  <a:lnTo>
                    <a:pt x="22157" y="3952"/>
                  </a:lnTo>
                  <a:lnTo>
                    <a:pt x="17762" y="9839"/>
                  </a:lnTo>
                  <a:lnTo>
                    <a:pt x="12722" y="122"/>
                  </a:lnTo>
                  <a:lnTo>
                    <a:pt x="12682" y="81"/>
                  </a:lnTo>
                  <a:lnTo>
                    <a:pt x="12641" y="41"/>
                  </a:lnTo>
                  <a:lnTo>
                    <a:pt x="12581" y="21"/>
                  </a:lnTo>
                  <a:lnTo>
                    <a:pt x="1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855100" y="1944200"/>
              <a:ext cx="113425" cy="8600"/>
            </a:xfrm>
            <a:custGeom>
              <a:avLst/>
              <a:gdLst/>
              <a:ahLst/>
              <a:cxnLst/>
              <a:rect l="l" t="t" r="r" b="b"/>
              <a:pathLst>
                <a:path w="4537" h="344" extrusionOk="0">
                  <a:moveTo>
                    <a:pt x="182" y="1"/>
                  </a:moveTo>
                  <a:lnTo>
                    <a:pt x="101" y="21"/>
                  </a:lnTo>
                  <a:lnTo>
                    <a:pt x="61" y="61"/>
                  </a:lnTo>
                  <a:lnTo>
                    <a:pt x="21" y="102"/>
                  </a:lnTo>
                  <a:lnTo>
                    <a:pt x="0" y="182"/>
                  </a:lnTo>
                  <a:lnTo>
                    <a:pt x="21" y="243"/>
                  </a:lnTo>
                  <a:lnTo>
                    <a:pt x="61" y="283"/>
                  </a:lnTo>
                  <a:lnTo>
                    <a:pt x="101" y="323"/>
                  </a:lnTo>
                  <a:lnTo>
                    <a:pt x="182" y="344"/>
                  </a:lnTo>
                  <a:lnTo>
                    <a:pt x="4375" y="344"/>
                  </a:lnTo>
                  <a:lnTo>
                    <a:pt x="4436" y="323"/>
                  </a:lnTo>
                  <a:lnTo>
                    <a:pt x="4476" y="283"/>
                  </a:lnTo>
                  <a:lnTo>
                    <a:pt x="4516" y="243"/>
                  </a:lnTo>
                  <a:lnTo>
                    <a:pt x="4536" y="182"/>
                  </a:lnTo>
                  <a:lnTo>
                    <a:pt x="4516" y="102"/>
                  </a:lnTo>
                  <a:lnTo>
                    <a:pt x="4476" y="61"/>
                  </a:lnTo>
                  <a:lnTo>
                    <a:pt x="4436" y="21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238175" y="2580775"/>
              <a:ext cx="425925" cy="292875"/>
            </a:xfrm>
            <a:custGeom>
              <a:avLst/>
              <a:gdLst/>
              <a:ahLst/>
              <a:cxnLst/>
              <a:rect l="l" t="t" r="r" b="b"/>
              <a:pathLst>
                <a:path w="17037" h="11715" extrusionOk="0">
                  <a:moveTo>
                    <a:pt x="15383" y="1"/>
                  </a:moveTo>
                  <a:lnTo>
                    <a:pt x="13710" y="21"/>
                  </a:lnTo>
                  <a:lnTo>
                    <a:pt x="9960" y="81"/>
                  </a:lnTo>
                  <a:lnTo>
                    <a:pt x="7924" y="142"/>
                  </a:lnTo>
                  <a:lnTo>
                    <a:pt x="6130" y="182"/>
                  </a:lnTo>
                  <a:lnTo>
                    <a:pt x="4799" y="243"/>
                  </a:lnTo>
                  <a:lnTo>
                    <a:pt x="4376" y="283"/>
                  </a:lnTo>
                  <a:lnTo>
                    <a:pt x="4174" y="303"/>
                  </a:lnTo>
                  <a:lnTo>
                    <a:pt x="3590" y="525"/>
                  </a:lnTo>
                  <a:lnTo>
                    <a:pt x="3186" y="706"/>
                  </a:lnTo>
                  <a:lnTo>
                    <a:pt x="2743" y="928"/>
                  </a:lnTo>
                  <a:lnTo>
                    <a:pt x="2279" y="1170"/>
                  </a:lnTo>
                  <a:lnTo>
                    <a:pt x="2057" y="1331"/>
                  </a:lnTo>
                  <a:lnTo>
                    <a:pt x="1856" y="1473"/>
                  </a:lnTo>
                  <a:lnTo>
                    <a:pt x="1674" y="1634"/>
                  </a:lnTo>
                  <a:lnTo>
                    <a:pt x="1493" y="1815"/>
                  </a:lnTo>
                  <a:lnTo>
                    <a:pt x="1352" y="1997"/>
                  </a:lnTo>
                  <a:lnTo>
                    <a:pt x="1211" y="2198"/>
                  </a:lnTo>
                  <a:lnTo>
                    <a:pt x="1090" y="2380"/>
                  </a:lnTo>
                  <a:lnTo>
                    <a:pt x="989" y="2581"/>
                  </a:lnTo>
                  <a:lnTo>
                    <a:pt x="908" y="2763"/>
                  </a:lnTo>
                  <a:lnTo>
                    <a:pt x="848" y="2944"/>
                  </a:lnTo>
                  <a:lnTo>
                    <a:pt x="747" y="3307"/>
                  </a:lnTo>
                  <a:lnTo>
                    <a:pt x="707" y="3630"/>
                  </a:lnTo>
                  <a:lnTo>
                    <a:pt x="686" y="3912"/>
                  </a:lnTo>
                  <a:lnTo>
                    <a:pt x="686" y="4134"/>
                  </a:lnTo>
                  <a:lnTo>
                    <a:pt x="686" y="4356"/>
                  </a:lnTo>
                  <a:lnTo>
                    <a:pt x="606" y="4416"/>
                  </a:lnTo>
                  <a:lnTo>
                    <a:pt x="525" y="4497"/>
                  </a:lnTo>
                  <a:lnTo>
                    <a:pt x="424" y="4618"/>
                  </a:lnTo>
                  <a:lnTo>
                    <a:pt x="344" y="4759"/>
                  </a:lnTo>
                  <a:lnTo>
                    <a:pt x="243" y="4920"/>
                  </a:lnTo>
                  <a:lnTo>
                    <a:pt x="162" y="5101"/>
                  </a:lnTo>
                  <a:lnTo>
                    <a:pt x="102" y="5283"/>
                  </a:lnTo>
                  <a:lnTo>
                    <a:pt x="41" y="5505"/>
                  </a:lnTo>
                  <a:lnTo>
                    <a:pt x="21" y="5706"/>
                  </a:lnTo>
                  <a:lnTo>
                    <a:pt x="1" y="5928"/>
                  </a:lnTo>
                  <a:lnTo>
                    <a:pt x="21" y="6150"/>
                  </a:lnTo>
                  <a:lnTo>
                    <a:pt x="61" y="6372"/>
                  </a:lnTo>
                  <a:lnTo>
                    <a:pt x="142" y="6593"/>
                  </a:lnTo>
                  <a:lnTo>
                    <a:pt x="243" y="6795"/>
                  </a:lnTo>
                  <a:lnTo>
                    <a:pt x="404" y="6997"/>
                  </a:lnTo>
                  <a:lnTo>
                    <a:pt x="586" y="7198"/>
                  </a:lnTo>
                  <a:lnTo>
                    <a:pt x="545" y="7238"/>
                  </a:lnTo>
                  <a:lnTo>
                    <a:pt x="505" y="7299"/>
                  </a:lnTo>
                  <a:lnTo>
                    <a:pt x="465" y="7420"/>
                  </a:lnTo>
                  <a:lnTo>
                    <a:pt x="424" y="7561"/>
                  </a:lnTo>
                  <a:lnTo>
                    <a:pt x="404" y="7702"/>
                  </a:lnTo>
                  <a:lnTo>
                    <a:pt x="384" y="7884"/>
                  </a:lnTo>
                  <a:lnTo>
                    <a:pt x="384" y="8085"/>
                  </a:lnTo>
                  <a:lnTo>
                    <a:pt x="384" y="8287"/>
                  </a:lnTo>
                  <a:lnTo>
                    <a:pt x="424" y="8509"/>
                  </a:lnTo>
                  <a:lnTo>
                    <a:pt x="505" y="8710"/>
                  </a:lnTo>
                  <a:lnTo>
                    <a:pt x="606" y="8932"/>
                  </a:lnTo>
                  <a:lnTo>
                    <a:pt x="727" y="9134"/>
                  </a:lnTo>
                  <a:lnTo>
                    <a:pt x="908" y="9335"/>
                  </a:lnTo>
                  <a:lnTo>
                    <a:pt x="1110" y="9517"/>
                  </a:lnTo>
                  <a:lnTo>
                    <a:pt x="1372" y="9698"/>
                  </a:lnTo>
                  <a:lnTo>
                    <a:pt x="1674" y="9839"/>
                  </a:lnTo>
                  <a:lnTo>
                    <a:pt x="1694" y="9920"/>
                  </a:lnTo>
                  <a:lnTo>
                    <a:pt x="1735" y="10142"/>
                  </a:lnTo>
                  <a:lnTo>
                    <a:pt x="1815" y="10444"/>
                  </a:lnTo>
                  <a:lnTo>
                    <a:pt x="1876" y="10605"/>
                  </a:lnTo>
                  <a:lnTo>
                    <a:pt x="1936" y="10787"/>
                  </a:lnTo>
                  <a:lnTo>
                    <a:pt x="2017" y="10968"/>
                  </a:lnTo>
                  <a:lnTo>
                    <a:pt x="2138" y="11129"/>
                  </a:lnTo>
                  <a:lnTo>
                    <a:pt x="2259" y="11291"/>
                  </a:lnTo>
                  <a:lnTo>
                    <a:pt x="2400" y="11432"/>
                  </a:lnTo>
                  <a:lnTo>
                    <a:pt x="2561" y="11553"/>
                  </a:lnTo>
                  <a:lnTo>
                    <a:pt x="2743" y="11654"/>
                  </a:lnTo>
                  <a:lnTo>
                    <a:pt x="2965" y="11694"/>
                  </a:lnTo>
                  <a:lnTo>
                    <a:pt x="3186" y="11714"/>
                  </a:lnTo>
                  <a:lnTo>
                    <a:pt x="3287" y="11694"/>
                  </a:lnTo>
                  <a:lnTo>
                    <a:pt x="3448" y="11654"/>
                  </a:lnTo>
                  <a:lnTo>
                    <a:pt x="3852" y="11492"/>
                  </a:lnTo>
                  <a:lnTo>
                    <a:pt x="4335" y="11291"/>
                  </a:lnTo>
                  <a:lnTo>
                    <a:pt x="4880" y="11049"/>
                  </a:lnTo>
                  <a:lnTo>
                    <a:pt x="5847" y="10585"/>
                  </a:lnTo>
                  <a:lnTo>
                    <a:pt x="6251" y="10384"/>
                  </a:lnTo>
                  <a:lnTo>
                    <a:pt x="6876" y="10565"/>
                  </a:lnTo>
                  <a:lnTo>
                    <a:pt x="7581" y="10767"/>
                  </a:lnTo>
                  <a:lnTo>
                    <a:pt x="8448" y="10988"/>
                  </a:lnTo>
                  <a:lnTo>
                    <a:pt x="8952" y="11109"/>
                  </a:lnTo>
                  <a:lnTo>
                    <a:pt x="9476" y="11210"/>
                  </a:lnTo>
                  <a:lnTo>
                    <a:pt x="10021" y="11291"/>
                  </a:lnTo>
                  <a:lnTo>
                    <a:pt x="10585" y="11371"/>
                  </a:lnTo>
                  <a:lnTo>
                    <a:pt x="11150" y="11412"/>
                  </a:lnTo>
                  <a:lnTo>
                    <a:pt x="11734" y="11452"/>
                  </a:lnTo>
                  <a:lnTo>
                    <a:pt x="12299" y="11452"/>
                  </a:lnTo>
                  <a:lnTo>
                    <a:pt x="12843" y="11412"/>
                  </a:lnTo>
                  <a:lnTo>
                    <a:pt x="13388" y="11351"/>
                  </a:lnTo>
                  <a:lnTo>
                    <a:pt x="13871" y="11250"/>
                  </a:lnTo>
                  <a:lnTo>
                    <a:pt x="14315" y="11109"/>
                  </a:lnTo>
                  <a:lnTo>
                    <a:pt x="14738" y="10968"/>
                  </a:lnTo>
                  <a:lnTo>
                    <a:pt x="15121" y="10787"/>
                  </a:lnTo>
                  <a:lnTo>
                    <a:pt x="15464" y="10605"/>
                  </a:lnTo>
                  <a:lnTo>
                    <a:pt x="15766" y="10424"/>
                  </a:lnTo>
                  <a:lnTo>
                    <a:pt x="16049" y="10222"/>
                  </a:lnTo>
                  <a:lnTo>
                    <a:pt x="16291" y="10041"/>
                  </a:lnTo>
                  <a:lnTo>
                    <a:pt x="16492" y="9859"/>
                  </a:lnTo>
                  <a:lnTo>
                    <a:pt x="16795" y="9537"/>
                  </a:lnTo>
                  <a:lnTo>
                    <a:pt x="16976" y="9315"/>
                  </a:lnTo>
                  <a:lnTo>
                    <a:pt x="17037" y="9234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233150" y="2575750"/>
              <a:ext cx="436000" cy="302925"/>
            </a:xfrm>
            <a:custGeom>
              <a:avLst/>
              <a:gdLst/>
              <a:ahLst/>
              <a:cxnLst/>
              <a:rect l="l" t="t" r="r" b="b"/>
              <a:pathLst>
                <a:path w="17440" h="12117" extrusionOk="0">
                  <a:moveTo>
                    <a:pt x="15423" y="403"/>
                  </a:moveTo>
                  <a:lnTo>
                    <a:pt x="17036" y="9375"/>
                  </a:lnTo>
                  <a:lnTo>
                    <a:pt x="16895" y="9556"/>
                  </a:lnTo>
                  <a:lnTo>
                    <a:pt x="16653" y="9798"/>
                  </a:lnTo>
                  <a:lnTo>
                    <a:pt x="16310" y="10101"/>
                  </a:lnTo>
                  <a:lnTo>
                    <a:pt x="16109" y="10262"/>
                  </a:lnTo>
                  <a:lnTo>
                    <a:pt x="15867" y="10443"/>
                  </a:lnTo>
                  <a:lnTo>
                    <a:pt x="15605" y="10605"/>
                  </a:lnTo>
                  <a:lnTo>
                    <a:pt x="15322" y="10766"/>
                  </a:lnTo>
                  <a:lnTo>
                    <a:pt x="15020" y="10907"/>
                  </a:lnTo>
                  <a:lnTo>
                    <a:pt x="14677" y="11048"/>
                  </a:lnTo>
                  <a:lnTo>
                    <a:pt x="14294" y="11169"/>
                  </a:lnTo>
                  <a:lnTo>
                    <a:pt x="13911" y="11270"/>
                  </a:lnTo>
                  <a:lnTo>
                    <a:pt x="13488" y="11351"/>
                  </a:lnTo>
                  <a:lnTo>
                    <a:pt x="13024" y="11411"/>
                  </a:lnTo>
                  <a:lnTo>
                    <a:pt x="12480" y="11451"/>
                  </a:lnTo>
                  <a:lnTo>
                    <a:pt x="11935" y="11451"/>
                  </a:lnTo>
                  <a:lnTo>
                    <a:pt x="11371" y="11411"/>
                  </a:lnTo>
                  <a:lnTo>
                    <a:pt x="10827" y="11351"/>
                  </a:lnTo>
                  <a:lnTo>
                    <a:pt x="10262" y="11290"/>
                  </a:lnTo>
                  <a:lnTo>
                    <a:pt x="9738" y="11210"/>
                  </a:lnTo>
                  <a:lnTo>
                    <a:pt x="9214" y="11109"/>
                  </a:lnTo>
                  <a:lnTo>
                    <a:pt x="8730" y="10988"/>
                  </a:lnTo>
                  <a:lnTo>
                    <a:pt x="7843" y="10786"/>
                  </a:lnTo>
                  <a:lnTo>
                    <a:pt x="7157" y="10585"/>
                  </a:lnTo>
                  <a:lnTo>
                    <a:pt x="6532" y="10383"/>
                  </a:lnTo>
                  <a:lnTo>
                    <a:pt x="6452" y="10363"/>
                  </a:lnTo>
                  <a:lnTo>
                    <a:pt x="6371" y="10383"/>
                  </a:lnTo>
                  <a:lnTo>
                    <a:pt x="5403" y="10867"/>
                  </a:lnTo>
                  <a:lnTo>
                    <a:pt x="4476" y="11290"/>
                  </a:lnTo>
                  <a:lnTo>
                    <a:pt x="3770" y="11593"/>
                  </a:lnTo>
                  <a:lnTo>
                    <a:pt x="3528" y="11673"/>
                  </a:lnTo>
                  <a:lnTo>
                    <a:pt x="3387" y="11714"/>
                  </a:lnTo>
                  <a:lnTo>
                    <a:pt x="3347" y="11714"/>
                  </a:lnTo>
                  <a:lnTo>
                    <a:pt x="3166" y="11693"/>
                  </a:lnTo>
                  <a:lnTo>
                    <a:pt x="2984" y="11633"/>
                  </a:lnTo>
                  <a:lnTo>
                    <a:pt x="2843" y="11552"/>
                  </a:lnTo>
                  <a:lnTo>
                    <a:pt x="2702" y="11451"/>
                  </a:lnTo>
                  <a:lnTo>
                    <a:pt x="2581" y="11310"/>
                  </a:lnTo>
                  <a:lnTo>
                    <a:pt x="2480" y="11169"/>
                  </a:lnTo>
                  <a:lnTo>
                    <a:pt x="2379" y="11028"/>
                  </a:lnTo>
                  <a:lnTo>
                    <a:pt x="2319" y="10867"/>
                  </a:lnTo>
                  <a:lnTo>
                    <a:pt x="2198" y="10564"/>
                  </a:lnTo>
                  <a:lnTo>
                    <a:pt x="2137" y="10282"/>
                  </a:lnTo>
                  <a:lnTo>
                    <a:pt x="2077" y="10020"/>
                  </a:lnTo>
                  <a:lnTo>
                    <a:pt x="2077" y="9960"/>
                  </a:lnTo>
                  <a:lnTo>
                    <a:pt x="2037" y="9899"/>
                  </a:lnTo>
                  <a:lnTo>
                    <a:pt x="1996" y="9859"/>
                  </a:lnTo>
                  <a:lnTo>
                    <a:pt x="1956" y="9839"/>
                  </a:lnTo>
                  <a:lnTo>
                    <a:pt x="1734" y="9738"/>
                  </a:lnTo>
                  <a:lnTo>
                    <a:pt x="1553" y="9637"/>
                  </a:lnTo>
                  <a:lnTo>
                    <a:pt x="1371" y="9516"/>
                  </a:lnTo>
                  <a:lnTo>
                    <a:pt x="1230" y="9375"/>
                  </a:lnTo>
                  <a:lnTo>
                    <a:pt x="1089" y="9214"/>
                  </a:lnTo>
                  <a:lnTo>
                    <a:pt x="988" y="9052"/>
                  </a:lnTo>
                  <a:lnTo>
                    <a:pt x="908" y="8871"/>
                  </a:lnTo>
                  <a:lnTo>
                    <a:pt x="847" y="8689"/>
                  </a:lnTo>
                  <a:lnTo>
                    <a:pt x="807" y="8488"/>
                  </a:lnTo>
                  <a:lnTo>
                    <a:pt x="787" y="8286"/>
                  </a:lnTo>
                  <a:lnTo>
                    <a:pt x="787" y="8105"/>
                  </a:lnTo>
                  <a:lnTo>
                    <a:pt x="807" y="7943"/>
                  </a:lnTo>
                  <a:lnTo>
                    <a:pt x="847" y="7702"/>
                  </a:lnTo>
                  <a:lnTo>
                    <a:pt x="887" y="7581"/>
                  </a:lnTo>
                  <a:lnTo>
                    <a:pt x="928" y="7540"/>
                  </a:lnTo>
                  <a:lnTo>
                    <a:pt x="968" y="7500"/>
                  </a:lnTo>
                  <a:lnTo>
                    <a:pt x="988" y="7460"/>
                  </a:lnTo>
                  <a:lnTo>
                    <a:pt x="1008" y="7419"/>
                  </a:lnTo>
                  <a:lnTo>
                    <a:pt x="1008" y="7359"/>
                  </a:lnTo>
                  <a:lnTo>
                    <a:pt x="988" y="7319"/>
                  </a:lnTo>
                  <a:lnTo>
                    <a:pt x="968" y="7278"/>
                  </a:lnTo>
                  <a:lnTo>
                    <a:pt x="928" y="7238"/>
                  </a:lnTo>
                  <a:lnTo>
                    <a:pt x="787" y="7117"/>
                  </a:lnTo>
                  <a:lnTo>
                    <a:pt x="686" y="6976"/>
                  </a:lnTo>
                  <a:lnTo>
                    <a:pt x="585" y="6835"/>
                  </a:lnTo>
                  <a:lnTo>
                    <a:pt x="504" y="6673"/>
                  </a:lnTo>
                  <a:lnTo>
                    <a:pt x="464" y="6512"/>
                  </a:lnTo>
                  <a:lnTo>
                    <a:pt x="424" y="6331"/>
                  </a:lnTo>
                  <a:lnTo>
                    <a:pt x="404" y="6149"/>
                  </a:lnTo>
                  <a:lnTo>
                    <a:pt x="424" y="5968"/>
                  </a:lnTo>
                  <a:lnTo>
                    <a:pt x="444" y="5726"/>
                  </a:lnTo>
                  <a:lnTo>
                    <a:pt x="504" y="5524"/>
                  </a:lnTo>
                  <a:lnTo>
                    <a:pt x="585" y="5323"/>
                  </a:lnTo>
                  <a:lnTo>
                    <a:pt x="666" y="5141"/>
                  </a:lnTo>
                  <a:lnTo>
                    <a:pt x="746" y="5000"/>
                  </a:lnTo>
                  <a:lnTo>
                    <a:pt x="847" y="4879"/>
                  </a:lnTo>
                  <a:lnTo>
                    <a:pt x="928" y="4778"/>
                  </a:lnTo>
                  <a:lnTo>
                    <a:pt x="988" y="4738"/>
                  </a:lnTo>
                  <a:lnTo>
                    <a:pt x="1049" y="4677"/>
                  </a:lnTo>
                  <a:lnTo>
                    <a:pt x="1089" y="4617"/>
                  </a:lnTo>
                  <a:lnTo>
                    <a:pt x="1109" y="4536"/>
                  </a:lnTo>
                  <a:lnTo>
                    <a:pt x="1089" y="4436"/>
                  </a:lnTo>
                  <a:lnTo>
                    <a:pt x="1089" y="4133"/>
                  </a:lnTo>
                  <a:lnTo>
                    <a:pt x="1109" y="3911"/>
                  </a:lnTo>
                  <a:lnTo>
                    <a:pt x="1129" y="3669"/>
                  </a:lnTo>
                  <a:lnTo>
                    <a:pt x="1190" y="3387"/>
                  </a:lnTo>
                  <a:lnTo>
                    <a:pt x="1291" y="3105"/>
                  </a:lnTo>
                  <a:lnTo>
                    <a:pt x="1412" y="2803"/>
                  </a:lnTo>
                  <a:lnTo>
                    <a:pt x="1593" y="2500"/>
                  </a:lnTo>
                  <a:lnTo>
                    <a:pt x="1714" y="2319"/>
                  </a:lnTo>
                  <a:lnTo>
                    <a:pt x="1875" y="2117"/>
                  </a:lnTo>
                  <a:lnTo>
                    <a:pt x="2117" y="1915"/>
                  </a:lnTo>
                  <a:lnTo>
                    <a:pt x="2399" y="1674"/>
                  </a:lnTo>
                  <a:lnTo>
                    <a:pt x="2782" y="1452"/>
                  </a:lnTo>
                  <a:lnTo>
                    <a:pt x="3226" y="1210"/>
                  </a:lnTo>
                  <a:lnTo>
                    <a:pt x="3791" y="948"/>
                  </a:lnTo>
                  <a:lnTo>
                    <a:pt x="4436" y="706"/>
                  </a:lnTo>
                  <a:lnTo>
                    <a:pt x="4577" y="686"/>
                  </a:lnTo>
                  <a:lnTo>
                    <a:pt x="4859" y="665"/>
                  </a:lnTo>
                  <a:lnTo>
                    <a:pt x="5726" y="625"/>
                  </a:lnTo>
                  <a:lnTo>
                    <a:pt x="8488" y="545"/>
                  </a:lnTo>
                  <a:lnTo>
                    <a:pt x="11976" y="464"/>
                  </a:lnTo>
                  <a:lnTo>
                    <a:pt x="15423" y="403"/>
                  </a:lnTo>
                  <a:close/>
                  <a:moveTo>
                    <a:pt x="15584" y="0"/>
                  </a:moveTo>
                  <a:lnTo>
                    <a:pt x="13145" y="20"/>
                  </a:lnTo>
                  <a:lnTo>
                    <a:pt x="9456" y="101"/>
                  </a:lnTo>
                  <a:lnTo>
                    <a:pt x="7621" y="141"/>
                  </a:lnTo>
                  <a:lnTo>
                    <a:pt x="6028" y="202"/>
                  </a:lnTo>
                  <a:lnTo>
                    <a:pt x="4859" y="262"/>
                  </a:lnTo>
                  <a:lnTo>
                    <a:pt x="4496" y="282"/>
                  </a:lnTo>
                  <a:lnTo>
                    <a:pt x="4295" y="323"/>
                  </a:lnTo>
                  <a:lnTo>
                    <a:pt x="3730" y="545"/>
                  </a:lnTo>
                  <a:lnTo>
                    <a:pt x="3206" y="766"/>
                  </a:lnTo>
                  <a:lnTo>
                    <a:pt x="2722" y="988"/>
                  </a:lnTo>
                  <a:lnTo>
                    <a:pt x="2319" y="1230"/>
                  </a:lnTo>
                  <a:lnTo>
                    <a:pt x="1956" y="1492"/>
                  </a:lnTo>
                  <a:lnTo>
                    <a:pt x="1674" y="1754"/>
                  </a:lnTo>
                  <a:lnTo>
                    <a:pt x="1432" y="2016"/>
                  </a:lnTo>
                  <a:lnTo>
                    <a:pt x="1331" y="2137"/>
                  </a:lnTo>
                  <a:lnTo>
                    <a:pt x="1250" y="2278"/>
                  </a:lnTo>
                  <a:lnTo>
                    <a:pt x="1149" y="2440"/>
                  </a:lnTo>
                  <a:lnTo>
                    <a:pt x="1049" y="2621"/>
                  </a:lnTo>
                  <a:lnTo>
                    <a:pt x="908" y="2944"/>
                  </a:lnTo>
                  <a:lnTo>
                    <a:pt x="787" y="3266"/>
                  </a:lnTo>
                  <a:lnTo>
                    <a:pt x="726" y="3569"/>
                  </a:lnTo>
                  <a:lnTo>
                    <a:pt x="686" y="3851"/>
                  </a:lnTo>
                  <a:lnTo>
                    <a:pt x="686" y="4093"/>
                  </a:lnTo>
                  <a:lnTo>
                    <a:pt x="686" y="4456"/>
                  </a:lnTo>
                  <a:lnTo>
                    <a:pt x="565" y="4557"/>
                  </a:lnTo>
                  <a:lnTo>
                    <a:pt x="464" y="4698"/>
                  </a:lnTo>
                  <a:lnTo>
                    <a:pt x="363" y="4859"/>
                  </a:lnTo>
                  <a:lnTo>
                    <a:pt x="262" y="5040"/>
                  </a:lnTo>
                  <a:lnTo>
                    <a:pt x="162" y="5242"/>
                  </a:lnTo>
                  <a:lnTo>
                    <a:pt x="101" y="5464"/>
                  </a:lnTo>
                  <a:lnTo>
                    <a:pt x="41" y="5685"/>
                  </a:lnTo>
                  <a:lnTo>
                    <a:pt x="0" y="5927"/>
                  </a:lnTo>
                  <a:lnTo>
                    <a:pt x="0" y="6089"/>
                  </a:lnTo>
                  <a:lnTo>
                    <a:pt x="0" y="6270"/>
                  </a:lnTo>
                  <a:lnTo>
                    <a:pt x="21" y="6452"/>
                  </a:lnTo>
                  <a:lnTo>
                    <a:pt x="61" y="6653"/>
                  </a:lnTo>
                  <a:lnTo>
                    <a:pt x="141" y="6835"/>
                  </a:lnTo>
                  <a:lnTo>
                    <a:pt x="222" y="7036"/>
                  </a:lnTo>
                  <a:lnTo>
                    <a:pt x="363" y="7238"/>
                  </a:lnTo>
                  <a:lnTo>
                    <a:pt x="525" y="7419"/>
                  </a:lnTo>
                  <a:lnTo>
                    <a:pt x="444" y="7621"/>
                  </a:lnTo>
                  <a:lnTo>
                    <a:pt x="404" y="7863"/>
                  </a:lnTo>
                  <a:lnTo>
                    <a:pt x="383" y="8105"/>
                  </a:lnTo>
                  <a:lnTo>
                    <a:pt x="383" y="8347"/>
                  </a:lnTo>
                  <a:lnTo>
                    <a:pt x="404" y="8548"/>
                  </a:lnTo>
                  <a:lnTo>
                    <a:pt x="444" y="8770"/>
                  </a:lnTo>
                  <a:lnTo>
                    <a:pt x="525" y="9012"/>
                  </a:lnTo>
                  <a:lnTo>
                    <a:pt x="645" y="9274"/>
                  </a:lnTo>
                  <a:lnTo>
                    <a:pt x="726" y="9395"/>
                  </a:lnTo>
                  <a:lnTo>
                    <a:pt x="807" y="9516"/>
                  </a:lnTo>
                  <a:lnTo>
                    <a:pt x="908" y="9637"/>
                  </a:lnTo>
                  <a:lnTo>
                    <a:pt x="1029" y="9758"/>
                  </a:lnTo>
                  <a:lnTo>
                    <a:pt x="1170" y="9879"/>
                  </a:lnTo>
                  <a:lnTo>
                    <a:pt x="1331" y="9980"/>
                  </a:lnTo>
                  <a:lnTo>
                    <a:pt x="1492" y="10081"/>
                  </a:lnTo>
                  <a:lnTo>
                    <a:pt x="1694" y="10181"/>
                  </a:lnTo>
                  <a:lnTo>
                    <a:pt x="1754" y="10464"/>
                  </a:lnTo>
                  <a:lnTo>
                    <a:pt x="1835" y="10786"/>
                  </a:lnTo>
                  <a:lnTo>
                    <a:pt x="1976" y="11109"/>
                  </a:lnTo>
                  <a:lnTo>
                    <a:pt x="2057" y="11270"/>
                  </a:lnTo>
                  <a:lnTo>
                    <a:pt x="2158" y="11431"/>
                  </a:lnTo>
                  <a:lnTo>
                    <a:pt x="2258" y="11572"/>
                  </a:lnTo>
                  <a:lnTo>
                    <a:pt x="2379" y="11693"/>
                  </a:lnTo>
                  <a:lnTo>
                    <a:pt x="2500" y="11814"/>
                  </a:lnTo>
                  <a:lnTo>
                    <a:pt x="2641" y="11915"/>
                  </a:lnTo>
                  <a:lnTo>
                    <a:pt x="2803" y="11996"/>
                  </a:lnTo>
                  <a:lnTo>
                    <a:pt x="2964" y="12076"/>
                  </a:lnTo>
                  <a:lnTo>
                    <a:pt x="3166" y="12117"/>
                  </a:lnTo>
                  <a:lnTo>
                    <a:pt x="3488" y="12117"/>
                  </a:lnTo>
                  <a:lnTo>
                    <a:pt x="3629" y="12076"/>
                  </a:lnTo>
                  <a:lnTo>
                    <a:pt x="3952" y="11955"/>
                  </a:lnTo>
                  <a:lnTo>
                    <a:pt x="4355" y="11794"/>
                  </a:lnTo>
                  <a:lnTo>
                    <a:pt x="4819" y="11593"/>
                  </a:lnTo>
                  <a:lnTo>
                    <a:pt x="5746" y="11149"/>
                  </a:lnTo>
                  <a:lnTo>
                    <a:pt x="6472" y="10806"/>
                  </a:lnTo>
                  <a:lnTo>
                    <a:pt x="6815" y="10907"/>
                  </a:lnTo>
                  <a:lnTo>
                    <a:pt x="7359" y="11068"/>
                  </a:lnTo>
                  <a:lnTo>
                    <a:pt x="8105" y="11270"/>
                  </a:lnTo>
                  <a:lnTo>
                    <a:pt x="8972" y="11472"/>
                  </a:lnTo>
                  <a:lnTo>
                    <a:pt x="9435" y="11572"/>
                  </a:lnTo>
                  <a:lnTo>
                    <a:pt x="9939" y="11653"/>
                  </a:lnTo>
                  <a:lnTo>
                    <a:pt x="10443" y="11734"/>
                  </a:lnTo>
                  <a:lnTo>
                    <a:pt x="10968" y="11794"/>
                  </a:lnTo>
                  <a:lnTo>
                    <a:pt x="11492" y="11835"/>
                  </a:lnTo>
                  <a:lnTo>
                    <a:pt x="12016" y="11855"/>
                  </a:lnTo>
                  <a:lnTo>
                    <a:pt x="12560" y="11855"/>
                  </a:lnTo>
                  <a:lnTo>
                    <a:pt x="13064" y="11814"/>
                  </a:lnTo>
                  <a:lnTo>
                    <a:pt x="13609" y="11754"/>
                  </a:lnTo>
                  <a:lnTo>
                    <a:pt x="14113" y="11653"/>
                  </a:lnTo>
                  <a:lnTo>
                    <a:pt x="14576" y="11512"/>
                  </a:lnTo>
                  <a:lnTo>
                    <a:pt x="15000" y="11371"/>
                  </a:lnTo>
                  <a:lnTo>
                    <a:pt x="15383" y="11189"/>
                  </a:lnTo>
                  <a:lnTo>
                    <a:pt x="15746" y="11008"/>
                  </a:lnTo>
                  <a:lnTo>
                    <a:pt x="16068" y="10806"/>
                  </a:lnTo>
                  <a:lnTo>
                    <a:pt x="16350" y="10605"/>
                  </a:lnTo>
                  <a:lnTo>
                    <a:pt x="16592" y="10423"/>
                  </a:lnTo>
                  <a:lnTo>
                    <a:pt x="16814" y="10242"/>
                  </a:lnTo>
                  <a:lnTo>
                    <a:pt x="17137" y="9899"/>
                  </a:lnTo>
                  <a:lnTo>
                    <a:pt x="17338" y="9657"/>
                  </a:lnTo>
                  <a:lnTo>
                    <a:pt x="17419" y="9556"/>
                  </a:lnTo>
                  <a:lnTo>
                    <a:pt x="17439" y="9476"/>
                  </a:lnTo>
                  <a:lnTo>
                    <a:pt x="17439" y="9395"/>
                  </a:lnTo>
                  <a:lnTo>
                    <a:pt x="15786" y="161"/>
                  </a:lnTo>
                  <a:lnTo>
                    <a:pt x="15766" y="101"/>
                  </a:lnTo>
                  <a:lnTo>
                    <a:pt x="15726" y="41"/>
                  </a:lnTo>
                  <a:lnTo>
                    <a:pt x="15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250275" y="2653875"/>
              <a:ext cx="63025" cy="40850"/>
            </a:xfrm>
            <a:custGeom>
              <a:avLst/>
              <a:gdLst/>
              <a:ahLst/>
              <a:cxnLst/>
              <a:rect l="l" t="t" r="r" b="b"/>
              <a:pathLst>
                <a:path w="2521" h="1634" extrusionOk="0">
                  <a:moveTo>
                    <a:pt x="2299" y="0"/>
                  </a:moveTo>
                  <a:lnTo>
                    <a:pt x="2218" y="20"/>
                  </a:lnTo>
                  <a:lnTo>
                    <a:pt x="102" y="1250"/>
                  </a:lnTo>
                  <a:lnTo>
                    <a:pt x="41" y="1311"/>
                  </a:lnTo>
                  <a:lnTo>
                    <a:pt x="1" y="1371"/>
                  </a:lnTo>
                  <a:lnTo>
                    <a:pt x="1" y="1452"/>
                  </a:lnTo>
                  <a:lnTo>
                    <a:pt x="21" y="1532"/>
                  </a:lnTo>
                  <a:lnTo>
                    <a:pt x="61" y="1573"/>
                  </a:lnTo>
                  <a:lnTo>
                    <a:pt x="102" y="1613"/>
                  </a:lnTo>
                  <a:lnTo>
                    <a:pt x="162" y="1633"/>
                  </a:lnTo>
                  <a:lnTo>
                    <a:pt x="263" y="1633"/>
                  </a:lnTo>
                  <a:lnTo>
                    <a:pt x="303" y="1613"/>
                  </a:lnTo>
                  <a:lnTo>
                    <a:pt x="2420" y="383"/>
                  </a:lnTo>
                  <a:lnTo>
                    <a:pt x="2481" y="323"/>
                  </a:lnTo>
                  <a:lnTo>
                    <a:pt x="2521" y="262"/>
                  </a:lnTo>
                  <a:lnTo>
                    <a:pt x="2521" y="182"/>
                  </a:lnTo>
                  <a:lnTo>
                    <a:pt x="2501" y="101"/>
                  </a:lnTo>
                  <a:lnTo>
                    <a:pt x="2440" y="40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274975" y="2796500"/>
              <a:ext cx="57475" cy="35300"/>
            </a:xfrm>
            <a:custGeom>
              <a:avLst/>
              <a:gdLst/>
              <a:ahLst/>
              <a:cxnLst/>
              <a:rect l="l" t="t" r="r" b="b"/>
              <a:pathLst>
                <a:path w="2299" h="1412" extrusionOk="0">
                  <a:moveTo>
                    <a:pt x="2077" y="1"/>
                  </a:moveTo>
                  <a:lnTo>
                    <a:pt x="1997" y="21"/>
                  </a:lnTo>
                  <a:lnTo>
                    <a:pt x="101" y="1029"/>
                  </a:lnTo>
                  <a:lnTo>
                    <a:pt x="41" y="1069"/>
                  </a:lnTo>
                  <a:lnTo>
                    <a:pt x="21" y="1150"/>
                  </a:lnTo>
                  <a:lnTo>
                    <a:pt x="1" y="1230"/>
                  </a:lnTo>
                  <a:lnTo>
                    <a:pt x="21" y="1291"/>
                  </a:lnTo>
                  <a:lnTo>
                    <a:pt x="61" y="1351"/>
                  </a:lnTo>
                  <a:lnTo>
                    <a:pt x="101" y="1371"/>
                  </a:lnTo>
                  <a:lnTo>
                    <a:pt x="162" y="1392"/>
                  </a:lnTo>
                  <a:lnTo>
                    <a:pt x="202" y="1412"/>
                  </a:lnTo>
                  <a:lnTo>
                    <a:pt x="263" y="1412"/>
                  </a:lnTo>
                  <a:lnTo>
                    <a:pt x="303" y="1392"/>
                  </a:lnTo>
                  <a:lnTo>
                    <a:pt x="2178" y="384"/>
                  </a:lnTo>
                  <a:lnTo>
                    <a:pt x="2259" y="343"/>
                  </a:lnTo>
                  <a:lnTo>
                    <a:pt x="2279" y="263"/>
                  </a:lnTo>
                  <a:lnTo>
                    <a:pt x="2299" y="182"/>
                  </a:lnTo>
                  <a:lnTo>
                    <a:pt x="2279" y="122"/>
                  </a:lnTo>
                  <a:lnTo>
                    <a:pt x="2218" y="41"/>
                  </a:lnTo>
                  <a:lnTo>
                    <a:pt x="2158" y="21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247775" y="2725950"/>
              <a:ext cx="70575" cy="39825"/>
            </a:xfrm>
            <a:custGeom>
              <a:avLst/>
              <a:gdLst/>
              <a:ahLst/>
              <a:cxnLst/>
              <a:rect l="l" t="t" r="r" b="b"/>
              <a:pathLst>
                <a:path w="2823" h="1593" extrusionOk="0">
                  <a:moveTo>
                    <a:pt x="2601" y="0"/>
                  </a:moveTo>
                  <a:lnTo>
                    <a:pt x="2520" y="20"/>
                  </a:lnTo>
                  <a:lnTo>
                    <a:pt x="121" y="1210"/>
                  </a:lnTo>
                  <a:lnTo>
                    <a:pt x="60" y="1250"/>
                  </a:lnTo>
                  <a:lnTo>
                    <a:pt x="20" y="1311"/>
                  </a:lnTo>
                  <a:lnTo>
                    <a:pt x="0" y="1391"/>
                  </a:lnTo>
                  <a:lnTo>
                    <a:pt x="20" y="1472"/>
                  </a:lnTo>
                  <a:lnTo>
                    <a:pt x="60" y="1532"/>
                  </a:lnTo>
                  <a:lnTo>
                    <a:pt x="101" y="1552"/>
                  </a:lnTo>
                  <a:lnTo>
                    <a:pt x="161" y="1593"/>
                  </a:lnTo>
                  <a:lnTo>
                    <a:pt x="202" y="1593"/>
                  </a:lnTo>
                  <a:lnTo>
                    <a:pt x="302" y="1573"/>
                  </a:lnTo>
                  <a:lnTo>
                    <a:pt x="2702" y="403"/>
                  </a:lnTo>
                  <a:lnTo>
                    <a:pt x="2762" y="343"/>
                  </a:lnTo>
                  <a:lnTo>
                    <a:pt x="2802" y="282"/>
                  </a:lnTo>
                  <a:lnTo>
                    <a:pt x="2822" y="202"/>
                  </a:lnTo>
                  <a:lnTo>
                    <a:pt x="2802" y="121"/>
                  </a:lnTo>
                  <a:lnTo>
                    <a:pt x="2742" y="61"/>
                  </a:lnTo>
                  <a:lnTo>
                    <a:pt x="2681" y="2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3547650" y="2576750"/>
              <a:ext cx="133575" cy="287325"/>
            </a:xfrm>
            <a:custGeom>
              <a:avLst/>
              <a:gdLst/>
              <a:ahLst/>
              <a:cxnLst/>
              <a:rect l="l" t="t" r="r" b="b"/>
              <a:pathLst>
                <a:path w="5343" h="11493" extrusionOk="0">
                  <a:moveTo>
                    <a:pt x="3347" y="1"/>
                  </a:moveTo>
                  <a:lnTo>
                    <a:pt x="0" y="41"/>
                  </a:lnTo>
                  <a:lnTo>
                    <a:pt x="2662" y="11492"/>
                  </a:lnTo>
                  <a:lnTo>
                    <a:pt x="5343" y="10887"/>
                  </a:lnTo>
                  <a:lnTo>
                    <a:pt x="3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3542600" y="2571700"/>
              <a:ext cx="143675" cy="297400"/>
            </a:xfrm>
            <a:custGeom>
              <a:avLst/>
              <a:gdLst/>
              <a:ahLst/>
              <a:cxnLst/>
              <a:rect l="l" t="t" r="r" b="b"/>
              <a:pathLst>
                <a:path w="5747" h="11896" extrusionOk="0">
                  <a:moveTo>
                    <a:pt x="3388" y="404"/>
                  </a:moveTo>
                  <a:lnTo>
                    <a:pt x="5303" y="10928"/>
                  </a:lnTo>
                  <a:lnTo>
                    <a:pt x="3025" y="11452"/>
                  </a:lnTo>
                  <a:lnTo>
                    <a:pt x="444" y="444"/>
                  </a:lnTo>
                  <a:lnTo>
                    <a:pt x="3388" y="404"/>
                  </a:lnTo>
                  <a:close/>
                  <a:moveTo>
                    <a:pt x="3549" y="1"/>
                  </a:moveTo>
                  <a:lnTo>
                    <a:pt x="202" y="41"/>
                  </a:lnTo>
                  <a:lnTo>
                    <a:pt x="102" y="61"/>
                  </a:lnTo>
                  <a:lnTo>
                    <a:pt x="41" y="122"/>
                  </a:lnTo>
                  <a:lnTo>
                    <a:pt x="1" y="203"/>
                  </a:lnTo>
                  <a:lnTo>
                    <a:pt x="1" y="283"/>
                  </a:lnTo>
                  <a:lnTo>
                    <a:pt x="2682" y="11734"/>
                  </a:lnTo>
                  <a:lnTo>
                    <a:pt x="2702" y="11795"/>
                  </a:lnTo>
                  <a:lnTo>
                    <a:pt x="2743" y="11855"/>
                  </a:lnTo>
                  <a:lnTo>
                    <a:pt x="2803" y="11876"/>
                  </a:lnTo>
                  <a:lnTo>
                    <a:pt x="2864" y="11896"/>
                  </a:lnTo>
                  <a:lnTo>
                    <a:pt x="2924" y="11896"/>
                  </a:lnTo>
                  <a:lnTo>
                    <a:pt x="5605" y="11291"/>
                  </a:lnTo>
                  <a:lnTo>
                    <a:pt x="5666" y="11251"/>
                  </a:lnTo>
                  <a:lnTo>
                    <a:pt x="5726" y="11210"/>
                  </a:lnTo>
                  <a:lnTo>
                    <a:pt x="5747" y="11130"/>
                  </a:lnTo>
                  <a:lnTo>
                    <a:pt x="5747" y="11049"/>
                  </a:lnTo>
                  <a:lnTo>
                    <a:pt x="3751" y="162"/>
                  </a:lnTo>
                  <a:lnTo>
                    <a:pt x="3731" y="102"/>
                  </a:lnTo>
                  <a:lnTo>
                    <a:pt x="3690" y="41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3604100" y="1878175"/>
              <a:ext cx="1019125" cy="996475"/>
            </a:xfrm>
            <a:custGeom>
              <a:avLst/>
              <a:gdLst/>
              <a:ahLst/>
              <a:cxnLst/>
              <a:rect l="l" t="t" r="r" b="b"/>
              <a:pathLst>
                <a:path w="40765" h="39859" extrusionOk="0">
                  <a:moveTo>
                    <a:pt x="35765" y="1"/>
                  </a:moveTo>
                  <a:lnTo>
                    <a:pt x="28568" y="9597"/>
                  </a:lnTo>
                  <a:lnTo>
                    <a:pt x="29999" y="24859"/>
                  </a:lnTo>
                  <a:lnTo>
                    <a:pt x="0" y="27661"/>
                  </a:lnTo>
                  <a:lnTo>
                    <a:pt x="2117" y="39858"/>
                  </a:lnTo>
                  <a:lnTo>
                    <a:pt x="3690" y="39818"/>
                  </a:lnTo>
                  <a:lnTo>
                    <a:pt x="7863" y="39677"/>
                  </a:lnTo>
                  <a:lnTo>
                    <a:pt x="13790" y="39475"/>
                  </a:lnTo>
                  <a:lnTo>
                    <a:pt x="17157" y="39334"/>
                  </a:lnTo>
                  <a:lnTo>
                    <a:pt x="20645" y="39173"/>
                  </a:lnTo>
                  <a:lnTo>
                    <a:pt x="24153" y="39012"/>
                  </a:lnTo>
                  <a:lnTo>
                    <a:pt x="27560" y="38810"/>
                  </a:lnTo>
                  <a:lnTo>
                    <a:pt x="30806" y="38609"/>
                  </a:lnTo>
                  <a:lnTo>
                    <a:pt x="33729" y="38387"/>
                  </a:lnTo>
                  <a:lnTo>
                    <a:pt x="35060" y="38266"/>
                  </a:lnTo>
                  <a:lnTo>
                    <a:pt x="36289" y="38145"/>
                  </a:lnTo>
                  <a:lnTo>
                    <a:pt x="37358" y="38004"/>
                  </a:lnTo>
                  <a:lnTo>
                    <a:pt x="38326" y="37883"/>
                  </a:lnTo>
                  <a:lnTo>
                    <a:pt x="39112" y="37742"/>
                  </a:lnTo>
                  <a:lnTo>
                    <a:pt x="39737" y="37600"/>
                  </a:lnTo>
                  <a:lnTo>
                    <a:pt x="39999" y="37540"/>
                  </a:lnTo>
                  <a:lnTo>
                    <a:pt x="40200" y="37459"/>
                  </a:lnTo>
                  <a:lnTo>
                    <a:pt x="40362" y="37379"/>
                  </a:lnTo>
                  <a:lnTo>
                    <a:pt x="40463" y="37318"/>
                  </a:lnTo>
                  <a:lnTo>
                    <a:pt x="40543" y="37217"/>
                  </a:lnTo>
                  <a:lnTo>
                    <a:pt x="40604" y="37076"/>
                  </a:lnTo>
                  <a:lnTo>
                    <a:pt x="40664" y="36875"/>
                  </a:lnTo>
                  <a:lnTo>
                    <a:pt x="40704" y="36633"/>
                  </a:lnTo>
                  <a:lnTo>
                    <a:pt x="40725" y="36351"/>
                  </a:lnTo>
                  <a:lnTo>
                    <a:pt x="40745" y="36028"/>
                  </a:lnTo>
                  <a:lnTo>
                    <a:pt x="40765" y="35262"/>
                  </a:lnTo>
                  <a:lnTo>
                    <a:pt x="40725" y="34334"/>
                  </a:lnTo>
                  <a:lnTo>
                    <a:pt x="40664" y="33286"/>
                  </a:lnTo>
                  <a:lnTo>
                    <a:pt x="40583" y="32097"/>
                  </a:lnTo>
                  <a:lnTo>
                    <a:pt x="40463" y="30806"/>
                  </a:lnTo>
                  <a:lnTo>
                    <a:pt x="40321" y="29435"/>
                  </a:lnTo>
                  <a:lnTo>
                    <a:pt x="40140" y="27964"/>
                  </a:lnTo>
                  <a:lnTo>
                    <a:pt x="39737" y="24819"/>
                  </a:lnTo>
                  <a:lnTo>
                    <a:pt x="39273" y="21472"/>
                  </a:lnTo>
                  <a:lnTo>
                    <a:pt x="38769" y="18065"/>
                  </a:lnTo>
                  <a:lnTo>
                    <a:pt x="38225" y="14658"/>
                  </a:lnTo>
                  <a:lnTo>
                    <a:pt x="37701" y="11392"/>
                  </a:lnTo>
                  <a:lnTo>
                    <a:pt x="36733" y="5605"/>
                  </a:lnTo>
                  <a:lnTo>
                    <a:pt x="36027" y="1533"/>
                  </a:lnTo>
                  <a:lnTo>
                    <a:pt x="35765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4349025" y="2108525"/>
              <a:ext cx="16650" cy="396175"/>
            </a:xfrm>
            <a:custGeom>
              <a:avLst/>
              <a:gdLst/>
              <a:ahLst/>
              <a:cxnLst/>
              <a:rect l="l" t="t" r="r" b="b"/>
              <a:pathLst>
                <a:path w="666" h="15847" extrusionOk="0">
                  <a:moveTo>
                    <a:pt x="464" y="0"/>
                  </a:moveTo>
                  <a:lnTo>
                    <a:pt x="384" y="20"/>
                  </a:lnTo>
                  <a:lnTo>
                    <a:pt x="323" y="61"/>
                  </a:lnTo>
                  <a:lnTo>
                    <a:pt x="283" y="121"/>
                  </a:lnTo>
                  <a:lnTo>
                    <a:pt x="263" y="202"/>
                  </a:lnTo>
                  <a:lnTo>
                    <a:pt x="1" y="15645"/>
                  </a:lnTo>
                  <a:lnTo>
                    <a:pt x="21" y="15726"/>
                  </a:lnTo>
                  <a:lnTo>
                    <a:pt x="61" y="15786"/>
                  </a:lnTo>
                  <a:lnTo>
                    <a:pt x="122" y="15826"/>
                  </a:lnTo>
                  <a:lnTo>
                    <a:pt x="202" y="15847"/>
                  </a:lnTo>
                  <a:lnTo>
                    <a:pt x="283" y="15826"/>
                  </a:lnTo>
                  <a:lnTo>
                    <a:pt x="343" y="15786"/>
                  </a:lnTo>
                  <a:lnTo>
                    <a:pt x="384" y="15726"/>
                  </a:lnTo>
                  <a:lnTo>
                    <a:pt x="404" y="15645"/>
                  </a:lnTo>
                  <a:lnTo>
                    <a:pt x="666" y="202"/>
                  </a:lnTo>
                  <a:lnTo>
                    <a:pt x="646" y="121"/>
                  </a:lnTo>
                  <a:lnTo>
                    <a:pt x="605" y="61"/>
                  </a:lnTo>
                  <a:lnTo>
                    <a:pt x="545" y="2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3647950" y="2840850"/>
              <a:ext cx="710175" cy="37825"/>
            </a:xfrm>
            <a:custGeom>
              <a:avLst/>
              <a:gdLst/>
              <a:ahLst/>
              <a:cxnLst/>
              <a:rect l="l" t="t" r="r" b="b"/>
              <a:pathLst>
                <a:path w="28407" h="1513" extrusionOk="0">
                  <a:moveTo>
                    <a:pt x="28225" y="1"/>
                  </a:moveTo>
                  <a:lnTo>
                    <a:pt x="26169" y="122"/>
                  </a:lnTo>
                  <a:lnTo>
                    <a:pt x="24032" y="243"/>
                  </a:lnTo>
                  <a:lnTo>
                    <a:pt x="19617" y="464"/>
                  </a:lnTo>
                  <a:lnTo>
                    <a:pt x="15181" y="666"/>
                  </a:lnTo>
                  <a:lnTo>
                    <a:pt x="10968" y="847"/>
                  </a:lnTo>
                  <a:lnTo>
                    <a:pt x="7178" y="968"/>
                  </a:lnTo>
                  <a:lnTo>
                    <a:pt x="4012" y="1069"/>
                  </a:lnTo>
                  <a:lnTo>
                    <a:pt x="504" y="1190"/>
                  </a:lnTo>
                  <a:lnTo>
                    <a:pt x="323" y="182"/>
                  </a:lnTo>
                  <a:lnTo>
                    <a:pt x="303" y="122"/>
                  </a:lnTo>
                  <a:lnTo>
                    <a:pt x="263" y="81"/>
                  </a:lnTo>
                  <a:lnTo>
                    <a:pt x="202" y="61"/>
                  </a:lnTo>
                  <a:lnTo>
                    <a:pt x="142" y="61"/>
                  </a:lnTo>
                  <a:lnTo>
                    <a:pt x="81" y="81"/>
                  </a:lnTo>
                  <a:lnTo>
                    <a:pt x="21" y="122"/>
                  </a:lnTo>
                  <a:lnTo>
                    <a:pt x="0" y="182"/>
                  </a:lnTo>
                  <a:lnTo>
                    <a:pt x="0" y="243"/>
                  </a:lnTo>
                  <a:lnTo>
                    <a:pt x="202" y="1372"/>
                  </a:lnTo>
                  <a:lnTo>
                    <a:pt x="222" y="1432"/>
                  </a:lnTo>
                  <a:lnTo>
                    <a:pt x="242" y="1472"/>
                  </a:lnTo>
                  <a:lnTo>
                    <a:pt x="303" y="1513"/>
                  </a:lnTo>
                  <a:lnTo>
                    <a:pt x="363" y="1513"/>
                  </a:lnTo>
                  <a:lnTo>
                    <a:pt x="3206" y="1432"/>
                  </a:lnTo>
                  <a:lnTo>
                    <a:pt x="6290" y="1331"/>
                  </a:lnTo>
                  <a:lnTo>
                    <a:pt x="10141" y="1190"/>
                  </a:lnTo>
                  <a:lnTo>
                    <a:pt x="14516" y="1029"/>
                  </a:lnTo>
                  <a:lnTo>
                    <a:pt x="19173" y="827"/>
                  </a:lnTo>
                  <a:lnTo>
                    <a:pt x="23830" y="585"/>
                  </a:lnTo>
                  <a:lnTo>
                    <a:pt x="26088" y="464"/>
                  </a:lnTo>
                  <a:lnTo>
                    <a:pt x="28245" y="323"/>
                  </a:lnTo>
                  <a:lnTo>
                    <a:pt x="28306" y="303"/>
                  </a:lnTo>
                  <a:lnTo>
                    <a:pt x="28366" y="263"/>
                  </a:lnTo>
                  <a:lnTo>
                    <a:pt x="28386" y="202"/>
                  </a:lnTo>
                  <a:lnTo>
                    <a:pt x="28407" y="142"/>
                  </a:lnTo>
                  <a:lnTo>
                    <a:pt x="28386" y="81"/>
                  </a:lnTo>
                  <a:lnTo>
                    <a:pt x="28346" y="41"/>
                  </a:lnTo>
                  <a:lnTo>
                    <a:pt x="2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3928675" y="2490050"/>
              <a:ext cx="475325" cy="53975"/>
            </a:xfrm>
            <a:custGeom>
              <a:avLst/>
              <a:gdLst/>
              <a:ahLst/>
              <a:cxnLst/>
              <a:rect l="l" t="t" r="r" b="b"/>
              <a:pathLst>
                <a:path w="19013" h="2159" extrusionOk="0">
                  <a:moveTo>
                    <a:pt x="18790" y="1"/>
                  </a:moveTo>
                  <a:lnTo>
                    <a:pt x="182" y="1755"/>
                  </a:lnTo>
                  <a:lnTo>
                    <a:pt x="122" y="1775"/>
                  </a:lnTo>
                  <a:lnTo>
                    <a:pt x="61" y="1815"/>
                  </a:lnTo>
                  <a:lnTo>
                    <a:pt x="21" y="1896"/>
                  </a:lnTo>
                  <a:lnTo>
                    <a:pt x="1" y="1977"/>
                  </a:lnTo>
                  <a:lnTo>
                    <a:pt x="21" y="2037"/>
                  </a:lnTo>
                  <a:lnTo>
                    <a:pt x="81" y="2098"/>
                  </a:lnTo>
                  <a:lnTo>
                    <a:pt x="142" y="2138"/>
                  </a:lnTo>
                  <a:lnTo>
                    <a:pt x="202" y="2158"/>
                  </a:lnTo>
                  <a:lnTo>
                    <a:pt x="223" y="2158"/>
                  </a:lnTo>
                  <a:lnTo>
                    <a:pt x="18831" y="424"/>
                  </a:lnTo>
                  <a:lnTo>
                    <a:pt x="18911" y="384"/>
                  </a:lnTo>
                  <a:lnTo>
                    <a:pt x="18972" y="344"/>
                  </a:lnTo>
                  <a:lnTo>
                    <a:pt x="19012" y="283"/>
                  </a:lnTo>
                  <a:lnTo>
                    <a:pt x="19012" y="182"/>
                  </a:lnTo>
                  <a:lnTo>
                    <a:pt x="18992" y="122"/>
                  </a:lnTo>
                  <a:lnTo>
                    <a:pt x="18931" y="61"/>
                  </a:lnTo>
                  <a:lnTo>
                    <a:pt x="18871" y="21"/>
                  </a:lnTo>
                  <a:lnTo>
                    <a:pt x="187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372225" y="2038975"/>
              <a:ext cx="30250" cy="50425"/>
            </a:xfrm>
            <a:custGeom>
              <a:avLst/>
              <a:gdLst/>
              <a:ahLst/>
              <a:cxnLst/>
              <a:rect l="l" t="t" r="r" b="b"/>
              <a:pathLst>
                <a:path w="1210" h="2017" extrusionOk="0">
                  <a:moveTo>
                    <a:pt x="948" y="0"/>
                  </a:moveTo>
                  <a:lnTo>
                    <a:pt x="867" y="40"/>
                  </a:lnTo>
                  <a:lnTo>
                    <a:pt x="827" y="101"/>
                  </a:lnTo>
                  <a:lnTo>
                    <a:pt x="20" y="1714"/>
                  </a:lnTo>
                  <a:lnTo>
                    <a:pt x="0" y="1794"/>
                  </a:lnTo>
                  <a:lnTo>
                    <a:pt x="0" y="1875"/>
                  </a:lnTo>
                  <a:lnTo>
                    <a:pt x="40" y="1936"/>
                  </a:lnTo>
                  <a:lnTo>
                    <a:pt x="121" y="1996"/>
                  </a:lnTo>
                  <a:lnTo>
                    <a:pt x="202" y="2016"/>
                  </a:lnTo>
                  <a:lnTo>
                    <a:pt x="262" y="1996"/>
                  </a:lnTo>
                  <a:lnTo>
                    <a:pt x="302" y="1976"/>
                  </a:lnTo>
                  <a:lnTo>
                    <a:pt x="363" y="1936"/>
                  </a:lnTo>
                  <a:lnTo>
                    <a:pt x="383" y="1895"/>
                  </a:lnTo>
                  <a:lnTo>
                    <a:pt x="1189" y="302"/>
                  </a:lnTo>
                  <a:lnTo>
                    <a:pt x="1210" y="222"/>
                  </a:lnTo>
                  <a:lnTo>
                    <a:pt x="1210" y="141"/>
                  </a:lnTo>
                  <a:lnTo>
                    <a:pt x="1169" y="61"/>
                  </a:lnTo>
                  <a:lnTo>
                    <a:pt x="1109" y="2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4410525" y="1862550"/>
              <a:ext cx="81175" cy="150725"/>
            </a:xfrm>
            <a:custGeom>
              <a:avLst/>
              <a:gdLst/>
              <a:ahLst/>
              <a:cxnLst/>
              <a:rect l="l" t="t" r="r" b="b"/>
              <a:pathLst>
                <a:path w="3247" h="6029" extrusionOk="0">
                  <a:moveTo>
                    <a:pt x="2964" y="1"/>
                  </a:moveTo>
                  <a:lnTo>
                    <a:pt x="2903" y="41"/>
                  </a:lnTo>
                  <a:lnTo>
                    <a:pt x="2843" y="102"/>
                  </a:lnTo>
                  <a:lnTo>
                    <a:pt x="20" y="5747"/>
                  </a:lnTo>
                  <a:lnTo>
                    <a:pt x="0" y="5827"/>
                  </a:lnTo>
                  <a:lnTo>
                    <a:pt x="0" y="5888"/>
                  </a:lnTo>
                  <a:lnTo>
                    <a:pt x="41" y="5968"/>
                  </a:lnTo>
                  <a:lnTo>
                    <a:pt x="101" y="6009"/>
                  </a:lnTo>
                  <a:lnTo>
                    <a:pt x="202" y="6029"/>
                  </a:lnTo>
                  <a:lnTo>
                    <a:pt x="262" y="6029"/>
                  </a:lnTo>
                  <a:lnTo>
                    <a:pt x="303" y="6009"/>
                  </a:lnTo>
                  <a:lnTo>
                    <a:pt x="343" y="5968"/>
                  </a:lnTo>
                  <a:lnTo>
                    <a:pt x="383" y="5928"/>
                  </a:lnTo>
                  <a:lnTo>
                    <a:pt x="3206" y="283"/>
                  </a:lnTo>
                  <a:lnTo>
                    <a:pt x="3246" y="223"/>
                  </a:lnTo>
                  <a:lnTo>
                    <a:pt x="3226" y="142"/>
                  </a:lnTo>
                  <a:lnTo>
                    <a:pt x="3186" y="61"/>
                  </a:lnTo>
                  <a:lnTo>
                    <a:pt x="3125" y="21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886350" y="1456325"/>
              <a:ext cx="434475" cy="517650"/>
            </a:xfrm>
            <a:custGeom>
              <a:avLst/>
              <a:gdLst/>
              <a:ahLst/>
              <a:cxnLst/>
              <a:rect l="l" t="t" r="r" b="b"/>
              <a:pathLst>
                <a:path w="17379" h="20706" extrusionOk="0">
                  <a:moveTo>
                    <a:pt x="9879" y="0"/>
                  </a:moveTo>
                  <a:lnTo>
                    <a:pt x="9738" y="41"/>
                  </a:lnTo>
                  <a:lnTo>
                    <a:pt x="9516" y="121"/>
                  </a:lnTo>
                  <a:lnTo>
                    <a:pt x="8871" y="404"/>
                  </a:lnTo>
                  <a:lnTo>
                    <a:pt x="8024" y="827"/>
                  </a:lnTo>
                  <a:lnTo>
                    <a:pt x="7097" y="1311"/>
                  </a:lnTo>
                  <a:lnTo>
                    <a:pt x="6169" y="1815"/>
                  </a:lnTo>
                  <a:lnTo>
                    <a:pt x="5363" y="2278"/>
                  </a:lnTo>
                  <a:lnTo>
                    <a:pt x="4738" y="2662"/>
                  </a:lnTo>
                  <a:lnTo>
                    <a:pt x="4536" y="2803"/>
                  </a:lnTo>
                  <a:lnTo>
                    <a:pt x="4415" y="2883"/>
                  </a:lnTo>
                  <a:lnTo>
                    <a:pt x="4355" y="2964"/>
                  </a:lnTo>
                  <a:lnTo>
                    <a:pt x="4294" y="3085"/>
                  </a:lnTo>
                  <a:lnTo>
                    <a:pt x="4113" y="3488"/>
                  </a:lnTo>
                  <a:lnTo>
                    <a:pt x="3569" y="4839"/>
                  </a:lnTo>
                  <a:lnTo>
                    <a:pt x="2843" y="6653"/>
                  </a:lnTo>
                  <a:lnTo>
                    <a:pt x="2057" y="8730"/>
                  </a:lnTo>
                  <a:lnTo>
                    <a:pt x="625" y="12560"/>
                  </a:lnTo>
                  <a:lnTo>
                    <a:pt x="0" y="14274"/>
                  </a:lnTo>
                  <a:lnTo>
                    <a:pt x="7500" y="20705"/>
                  </a:lnTo>
                  <a:lnTo>
                    <a:pt x="14153" y="13931"/>
                  </a:lnTo>
                  <a:lnTo>
                    <a:pt x="14234" y="13952"/>
                  </a:lnTo>
                  <a:lnTo>
                    <a:pt x="14334" y="13931"/>
                  </a:lnTo>
                  <a:lnTo>
                    <a:pt x="14455" y="13891"/>
                  </a:lnTo>
                  <a:lnTo>
                    <a:pt x="14556" y="13851"/>
                  </a:lnTo>
                  <a:lnTo>
                    <a:pt x="14677" y="13770"/>
                  </a:lnTo>
                  <a:lnTo>
                    <a:pt x="14798" y="13669"/>
                  </a:lnTo>
                  <a:lnTo>
                    <a:pt x="15060" y="13427"/>
                  </a:lnTo>
                  <a:lnTo>
                    <a:pt x="15322" y="13105"/>
                  </a:lnTo>
                  <a:lnTo>
                    <a:pt x="15605" y="12742"/>
                  </a:lnTo>
                  <a:lnTo>
                    <a:pt x="15887" y="12339"/>
                  </a:lnTo>
                  <a:lnTo>
                    <a:pt x="16149" y="11915"/>
                  </a:lnTo>
                  <a:lnTo>
                    <a:pt x="16391" y="11452"/>
                  </a:lnTo>
                  <a:lnTo>
                    <a:pt x="16633" y="11008"/>
                  </a:lnTo>
                  <a:lnTo>
                    <a:pt x="16854" y="10544"/>
                  </a:lnTo>
                  <a:lnTo>
                    <a:pt x="17036" y="10101"/>
                  </a:lnTo>
                  <a:lnTo>
                    <a:pt x="17197" y="9677"/>
                  </a:lnTo>
                  <a:lnTo>
                    <a:pt x="17298" y="9294"/>
                  </a:lnTo>
                  <a:lnTo>
                    <a:pt x="17379" y="8952"/>
                  </a:lnTo>
                  <a:lnTo>
                    <a:pt x="17379" y="8790"/>
                  </a:lnTo>
                  <a:lnTo>
                    <a:pt x="17379" y="8669"/>
                  </a:lnTo>
                  <a:lnTo>
                    <a:pt x="17358" y="8407"/>
                  </a:lnTo>
                  <a:lnTo>
                    <a:pt x="17318" y="8186"/>
                  </a:lnTo>
                  <a:lnTo>
                    <a:pt x="17258" y="7964"/>
                  </a:lnTo>
                  <a:lnTo>
                    <a:pt x="17197" y="7742"/>
                  </a:lnTo>
                  <a:lnTo>
                    <a:pt x="17117" y="7561"/>
                  </a:lnTo>
                  <a:lnTo>
                    <a:pt x="17016" y="7379"/>
                  </a:lnTo>
                  <a:lnTo>
                    <a:pt x="16834" y="7057"/>
                  </a:lnTo>
                  <a:lnTo>
                    <a:pt x="16633" y="6815"/>
                  </a:lnTo>
                  <a:lnTo>
                    <a:pt x="16471" y="6613"/>
                  </a:lnTo>
                  <a:lnTo>
                    <a:pt x="16310" y="6472"/>
                  </a:lnTo>
                  <a:lnTo>
                    <a:pt x="16250" y="6170"/>
                  </a:lnTo>
                  <a:lnTo>
                    <a:pt x="16149" y="5887"/>
                  </a:lnTo>
                  <a:lnTo>
                    <a:pt x="16008" y="5645"/>
                  </a:lnTo>
                  <a:lnTo>
                    <a:pt x="15867" y="5444"/>
                  </a:lnTo>
                  <a:lnTo>
                    <a:pt x="15705" y="5242"/>
                  </a:lnTo>
                  <a:lnTo>
                    <a:pt x="15504" y="5081"/>
                  </a:lnTo>
                  <a:lnTo>
                    <a:pt x="15322" y="4960"/>
                  </a:lnTo>
                  <a:lnTo>
                    <a:pt x="15141" y="4839"/>
                  </a:lnTo>
                  <a:lnTo>
                    <a:pt x="14939" y="4738"/>
                  </a:lnTo>
                  <a:lnTo>
                    <a:pt x="14758" y="4657"/>
                  </a:lnTo>
                  <a:lnTo>
                    <a:pt x="14435" y="4557"/>
                  </a:lnTo>
                  <a:lnTo>
                    <a:pt x="14213" y="4516"/>
                  </a:lnTo>
                  <a:lnTo>
                    <a:pt x="14133" y="4496"/>
                  </a:lnTo>
                  <a:lnTo>
                    <a:pt x="14052" y="4254"/>
                  </a:lnTo>
                  <a:lnTo>
                    <a:pt x="13951" y="4053"/>
                  </a:lnTo>
                  <a:lnTo>
                    <a:pt x="13830" y="3851"/>
                  </a:lnTo>
                  <a:lnTo>
                    <a:pt x="13689" y="3690"/>
                  </a:lnTo>
                  <a:lnTo>
                    <a:pt x="13528" y="3549"/>
                  </a:lnTo>
                  <a:lnTo>
                    <a:pt x="13367" y="3428"/>
                  </a:lnTo>
                  <a:lnTo>
                    <a:pt x="13205" y="3307"/>
                  </a:lnTo>
                  <a:lnTo>
                    <a:pt x="13044" y="3226"/>
                  </a:lnTo>
                  <a:lnTo>
                    <a:pt x="12742" y="3085"/>
                  </a:lnTo>
                  <a:lnTo>
                    <a:pt x="12480" y="3004"/>
                  </a:lnTo>
                  <a:lnTo>
                    <a:pt x="12238" y="2944"/>
                  </a:lnTo>
                  <a:lnTo>
                    <a:pt x="11935" y="2500"/>
                  </a:lnTo>
                  <a:lnTo>
                    <a:pt x="11633" y="2016"/>
                  </a:lnTo>
                  <a:lnTo>
                    <a:pt x="11250" y="1472"/>
                  </a:lnTo>
                  <a:lnTo>
                    <a:pt x="10847" y="948"/>
                  </a:lnTo>
                  <a:lnTo>
                    <a:pt x="10464" y="464"/>
                  </a:lnTo>
                  <a:lnTo>
                    <a:pt x="10282" y="283"/>
                  </a:lnTo>
                  <a:lnTo>
                    <a:pt x="10121" y="141"/>
                  </a:lnTo>
                  <a:lnTo>
                    <a:pt x="10000" y="41"/>
                  </a:lnTo>
                  <a:lnTo>
                    <a:pt x="9939" y="21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881300" y="1451275"/>
              <a:ext cx="445075" cy="527725"/>
            </a:xfrm>
            <a:custGeom>
              <a:avLst/>
              <a:gdLst/>
              <a:ahLst/>
              <a:cxnLst/>
              <a:rect l="l" t="t" r="r" b="b"/>
              <a:pathLst>
                <a:path w="17803" h="21109" extrusionOk="0">
                  <a:moveTo>
                    <a:pt x="10081" y="424"/>
                  </a:moveTo>
                  <a:lnTo>
                    <a:pt x="10141" y="444"/>
                  </a:lnTo>
                  <a:lnTo>
                    <a:pt x="10222" y="505"/>
                  </a:lnTo>
                  <a:lnTo>
                    <a:pt x="10424" y="706"/>
                  </a:lnTo>
                  <a:lnTo>
                    <a:pt x="10666" y="1009"/>
                  </a:lnTo>
                  <a:lnTo>
                    <a:pt x="10968" y="1372"/>
                  </a:lnTo>
                  <a:lnTo>
                    <a:pt x="11291" y="1795"/>
                  </a:lnTo>
                  <a:lnTo>
                    <a:pt x="11613" y="2279"/>
                  </a:lnTo>
                  <a:lnTo>
                    <a:pt x="12258" y="3267"/>
                  </a:lnTo>
                  <a:lnTo>
                    <a:pt x="12319" y="3327"/>
                  </a:lnTo>
                  <a:lnTo>
                    <a:pt x="12420" y="3347"/>
                  </a:lnTo>
                  <a:lnTo>
                    <a:pt x="12661" y="3408"/>
                  </a:lnTo>
                  <a:lnTo>
                    <a:pt x="12903" y="3489"/>
                  </a:lnTo>
                  <a:lnTo>
                    <a:pt x="13166" y="3609"/>
                  </a:lnTo>
                  <a:lnTo>
                    <a:pt x="13327" y="3690"/>
                  </a:lnTo>
                  <a:lnTo>
                    <a:pt x="13468" y="3791"/>
                  </a:lnTo>
                  <a:lnTo>
                    <a:pt x="13609" y="3912"/>
                  </a:lnTo>
                  <a:lnTo>
                    <a:pt x="13750" y="4033"/>
                  </a:lnTo>
                  <a:lnTo>
                    <a:pt x="13871" y="4174"/>
                  </a:lnTo>
                  <a:lnTo>
                    <a:pt x="13972" y="4355"/>
                  </a:lnTo>
                  <a:lnTo>
                    <a:pt x="14073" y="4537"/>
                  </a:lnTo>
                  <a:lnTo>
                    <a:pt x="14133" y="4759"/>
                  </a:lnTo>
                  <a:lnTo>
                    <a:pt x="14174" y="4799"/>
                  </a:lnTo>
                  <a:lnTo>
                    <a:pt x="14214" y="4859"/>
                  </a:lnTo>
                  <a:lnTo>
                    <a:pt x="14254" y="4880"/>
                  </a:lnTo>
                  <a:lnTo>
                    <a:pt x="14315" y="4900"/>
                  </a:lnTo>
                  <a:lnTo>
                    <a:pt x="14415" y="4920"/>
                  </a:lnTo>
                  <a:lnTo>
                    <a:pt x="14617" y="4960"/>
                  </a:lnTo>
                  <a:lnTo>
                    <a:pt x="14919" y="5061"/>
                  </a:lnTo>
                  <a:lnTo>
                    <a:pt x="15081" y="5142"/>
                  </a:lnTo>
                  <a:lnTo>
                    <a:pt x="15262" y="5222"/>
                  </a:lnTo>
                  <a:lnTo>
                    <a:pt x="15423" y="5323"/>
                  </a:lnTo>
                  <a:lnTo>
                    <a:pt x="15605" y="5464"/>
                  </a:lnTo>
                  <a:lnTo>
                    <a:pt x="15766" y="5605"/>
                  </a:lnTo>
                  <a:lnTo>
                    <a:pt x="15907" y="5767"/>
                  </a:lnTo>
                  <a:lnTo>
                    <a:pt x="16048" y="5968"/>
                  </a:lnTo>
                  <a:lnTo>
                    <a:pt x="16149" y="6190"/>
                  </a:lnTo>
                  <a:lnTo>
                    <a:pt x="16250" y="6432"/>
                  </a:lnTo>
                  <a:lnTo>
                    <a:pt x="16311" y="6694"/>
                  </a:lnTo>
                  <a:lnTo>
                    <a:pt x="16331" y="6775"/>
                  </a:lnTo>
                  <a:lnTo>
                    <a:pt x="16371" y="6835"/>
                  </a:lnTo>
                  <a:lnTo>
                    <a:pt x="16532" y="6976"/>
                  </a:lnTo>
                  <a:lnTo>
                    <a:pt x="16694" y="7158"/>
                  </a:lnTo>
                  <a:lnTo>
                    <a:pt x="16855" y="7380"/>
                  </a:lnTo>
                  <a:lnTo>
                    <a:pt x="17036" y="7682"/>
                  </a:lnTo>
                  <a:lnTo>
                    <a:pt x="17137" y="7843"/>
                  </a:lnTo>
                  <a:lnTo>
                    <a:pt x="17198" y="8025"/>
                  </a:lnTo>
                  <a:lnTo>
                    <a:pt x="17278" y="8226"/>
                  </a:lnTo>
                  <a:lnTo>
                    <a:pt x="17319" y="8428"/>
                  </a:lnTo>
                  <a:lnTo>
                    <a:pt x="17359" y="8650"/>
                  </a:lnTo>
                  <a:lnTo>
                    <a:pt x="17379" y="8871"/>
                  </a:lnTo>
                  <a:lnTo>
                    <a:pt x="17379" y="9093"/>
                  </a:lnTo>
                  <a:lnTo>
                    <a:pt x="17319" y="9355"/>
                  </a:lnTo>
                  <a:lnTo>
                    <a:pt x="17258" y="9658"/>
                  </a:lnTo>
                  <a:lnTo>
                    <a:pt x="17137" y="9980"/>
                  </a:lnTo>
                  <a:lnTo>
                    <a:pt x="17016" y="10323"/>
                  </a:lnTo>
                  <a:lnTo>
                    <a:pt x="16855" y="10686"/>
                  </a:lnTo>
                  <a:lnTo>
                    <a:pt x="16694" y="11049"/>
                  </a:lnTo>
                  <a:lnTo>
                    <a:pt x="16492" y="11432"/>
                  </a:lnTo>
                  <a:lnTo>
                    <a:pt x="16290" y="11795"/>
                  </a:lnTo>
                  <a:lnTo>
                    <a:pt x="16089" y="12158"/>
                  </a:lnTo>
                  <a:lnTo>
                    <a:pt x="15867" y="12500"/>
                  </a:lnTo>
                  <a:lnTo>
                    <a:pt x="15645" y="12823"/>
                  </a:lnTo>
                  <a:lnTo>
                    <a:pt x="15423" y="13105"/>
                  </a:lnTo>
                  <a:lnTo>
                    <a:pt x="15202" y="13367"/>
                  </a:lnTo>
                  <a:lnTo>
                    <a:pt x="15000" y="13589"/>
                  </a:lnTo>
                  <a:lnTo>
                    <a:pt x="14798" y="13770"/>
                  </a:lnTo>
                  <a:lnTo>
                    <a:pt x="14678" y="13851"/>
                  </a:lnTo>
                  <a:lnTo>
                    <a:pt x="14577" y="13912"/>
                  </a:lnTo>
                  <a:lnTo>
                    <a:pt x="14476" y="13932"/>
                  </a:lnTo>
                  <a:lnTo>
                    <a:pt x="14294" y="13932"/>
                  </a:lnTo>
                  <a:lnTo>
                    <a:pt x="14254" y="13952"/>
                  </a:lnTo>
                  <a:lnTo>
                    <a:pt x="14214" y="13992"/>
                  </a:lnTo>
                  <a:lnTo>
                    <a:pt x="7682" y="20625"/>
                  </a:lnTo>
                  <a:lnTo>
                    <a:pt x="444" y="14416"/>
                  </a:lnTo>
                  <a:lnTo>
                    <a:pt x="1735" y="10887"/>
                  </a:lnTo>
                  <a:lnTo>
                    <a:pt x="3085" y="7339"/>
                  </a:lnTo>
                  <a:lnTo>
                    <a:pt x="3670" y="5807"/>
                  </a:lnTo>
                  <a:lnTo>
                    <a:pt x="4174" y="4537"/>
                  </a:lnTo>
                  <a:lnTo>
                    <a:pt x="4557" y="3650"/>
                  </a:lnTo>
                  <a:lnTo>
                    <a:pt x="4678" y="3388"/>
                  </a:lnTo>
                  <a:lnTo>
                    <a:pt x="4759" y="3247"/>
                  </a:lnTo>
                  <a:lnTo>
                    <a:pt x="4880" y="3146"/>
                  </a:lnTo>
                  <a:lnTo>
                    <a:pt x="5061" y="3025"/>
                  </a:lnTo>
                  <a:lnTo>
                    <a:pt x="5666" y="2662"/>
                  </a:lnTo>
                  <a:lnTo>
                    <a:pt x="6472" y="2198"/>
                  </a:lnTo>
                  <a:lnTo>
                    <a:pt x="7379" y="1714"/>
                  </a:lnTo>
                  <a:lnTo>
                    <a:pt x="8287" y="1231"/>
                  </a:lnTo>
                  <a:lnTo>
                    <a:pt x="9093" y="827"/>
                  </a:lnTo>
                  <a:lnTo>
                    <a:pt x="9718" y="525"/>
                  </a:lnTo>
                  <a:lnTo>
                    <a:pt x="9940" y="444"/>
                  </a:lnTo>
                  <a:lnTo>
                    <a:pt x="10081" y="424"/>
                  </a:lnTo>
                  <a:close/>
                  <a:moveTo>
                    <a:pt x="10081" y="1"/>
                  </a:moveTo>
                  <a:lnTo>
                    <a:pt x="9920" y="41"/>
                  </a:lnTo>
                  <a:lnTo>
                    <a:pt x="9678" y="122"/>
                  </a:lnTo>
                  <a:lnTo>
                    <a:pt x="9375" y="243"/>
                  </a:lnTo>
                  <a:lnTo>
                    <a:pt x="8992" y="424"/>
                  </a:lnTo>
                  <a:lnTo>
                    <a:pt x="8125" y="847"/>
                  </a:lnTo>
                  <a:lnTo>
                    <a:pt x="7178" y="1351"/>
                  </a:lnTo>
                  <a:lnTo>
                    <a:pt x="6230" y="1876"/>
                  </a:lnTo>
                  <a:lnTo>
                    <a:pt x="5404" y="2339"/>
                  </a:lnTo>
                  <a:lnTo>
                    <a:pt x="4779" y="2722"/>
                  </a:lnTo>
                  <a:lnTo>
                    <a:pt x="4577" y="2864"/>
                  </a:lnTo>
                  <a:lnTo>
                    <a:pt x="4476" y="2944"/>
                  </a:lnTo>
                  <a:lnTo>
                    <a:pt x="4355" y="3105"/>
                  </a:lnTo>
                  <a:lnTo>
                    <a:pt x="4194" y="3448"/>
                  </a:lnTo>
                  <a:lnTo>
                    <a:pt x="3751" y="4537"/>
                  </a:lnTo>
                  <a:lnTo>
                    <a:pt x="3146" y="6049"/>
                  </a:lnTo>
                  <a:lnTo>
                    <a:pt x="2440" y="7843"/>
                  </a:lnTo>
                  <a:lnTo>
                    <a:pt x="1049" y="11573"/>
                  </a:lnTo>
                  <a:lnTo>
                    <a:pt x="1" y="14416"/>
                  </a:lnTo>
                  <a:lnTo>
                    <a:pt x="1" y="14476"/>
                  </a:lnTo>
                  <a:lnTo>
                    <a:pt x="1" y="14537"/>
                  </a:lnTo>
                  <a:lnTo>
                    <a:pt x="21" y="14597"/>
                  </a:lnTo>
                  <a:lnTo>
                    <a:pt x="61" y="14637"/>
                  </a:lnTo>
                  <a:lnTo>
                    <a:pt x="7561" y="21048"/>
                  </a:lnTo>
                  <a:lnTo>
                    <a:pt x="7621" y="21089"/>
                  </a:lnTo>
                  <a:lnTo>
                    <a:pt x="7702" y="21109"/>
                  </a:lnTo>
                  <a:lnTo>
                    <a:pt x="7783" y="21089"/>
                  </a:lnTo>
                  <a:lnTo>
                    <a:pt x="7843" y="21048"/>
                  </a:lnTo>
                  <a:lnTo>
                    <a:pt x="14415" y="14355"/>
                  </a:lnTo>
                  <a:lnTo>
                    <a:pt x="14577" y="14335"/>
                  </a:lnTo>
                  <a:lnTo>
                    <a:pt x="14718" y="14295"/>
                  </a:lnTo>
                  <a:lnTo>
                    <a:pt x="14879" y="14214"/>
                  </a:lnTo>
                  <a:lnTo>
                    <a:pt x="15061" y="14093"/>
                  </a:lnTo>
                  <a:lnTo>
                    <a:pt x="15262" y="13912"/>
                  </a:lnTo>
                  <a:lnTo>
                    <a:pt x="15504" y="13670"/>
                  </a:lnTo>
                  <a:lnTo>
                    <a:pt x="15726" y="13387"/>
                  </a:lnTo>
                  <a:lnTo>
                    <a:pt x="15968" y="13085"/>
                  </a:lnTo>
                  <a:lnTo>
                    <a:pt x="16190" y="12742"/>
                  </a:lnTo>
                  <a:lnTo>
                    <a:pt x="16431" y="12379"/>
                  </a:lnTo>
                  <a:lnTo>
                    <a:pt x="16653" y="11996"/>
                  </a:lnTo>
                  <a:lnTo>
                    <a:pt x="16875" y="11593"/>
                  </a:lnTo>
                  <a:lnTo>
                    <a:pt x="17056" y="11190"/>
                  </a:lnTo>
                  <a:lnTo>
                    <a:pt x="17238" y="10807"/>
                  </a:lnTo>
                  <a:lnTo>
                    <a:pt x="17399" y="10424"/>
                  </a:lnTo>
                  <a:lnTo>
                    <a:pt x="17540" y="10061"/>
                  </a:lnTo>
                  <a:lnTo>
                    <a:pt x="17661" y="9698"/>
                  </a:lnTo>
                  <a:lnTo>
                    <a:pt x="17742" y="9375"/>
                  </a:lnTo>
                  <a:lnTo>
                    <a:pt x="17782" y="9093"/>
                  </a:lnTo>
                  <a:lnTo>
                    <a:pt x="17802" y="8851"/>
                  </a:lnTo>
                  <a:lnTo>
                    <a:pt x="17782" y="8630"/>
                  </a:lnTo>
                  <a:lnTo>
                    <a:pt x="17742" y="8408"/>
                  </a:lnTo>
                  <a:lnTo>
                    <a:pt x="17702" y="8206"/>
                  </a:lnTo>
                  <a:lnTo>
                    <a:pt x="17641" y="8005"/>
                  </a:lnTo>
                  <a:lnTo>
                    <a:pt x="17560" y="7803"/>
                  </a:lnTo>
                  <a:lnTo>
                    <a:pt x="17480" y="7642"/>
                  </a:lnTo>
                  <a:lnTo>
                    <a:pt x="17319" y="7319"/>
                  </a:lnTo>
                  <a:lnTo>
                    <a:pt x="17137" y="7057"/>
                  </a:lnTo>
                  <a:lnTo>
                    <a:pt x="16956" y="6835"/>
                  </a:lnTo>
                  <a:lnTo>
                    <a:pt x="16815" y="6674"/>
                  </a:lnTo>
                  <a:lnTo>
                    <a:pt x="16694" y="6573"/>
                  </a:lnTo>
                  <a:lnTo>
                    <a:pt x="16633" y="6291"/>
                  </a:lnTo>
                  <a:lnTo>
                    <a:pt x="16552" y="6049"/>
                  </a:lnTo>
                  <a:lnTo>
                    <a:pt x="16431" y="5827"/>
                  </a:lnTo>
                  <a:lnTo>
                    <a:pt x="16311" y="5626"/>
                  </a:lnTo>
                  <a:lnTo>
                    <a:pt x="16169" y="5444"/>
                  </a:lnTo>
                  <a:lnTo>
                    <a:pt x="16008" y="5283"/>
                  </a:lnTo>
                  <a:lnTo>
                    <a:pt x="15847" y="5142"/>
                  </a:lnTo>
                  <a:lnTo>
                    <a:pt x="15665" y="5001"/>
                  </a:lnTo>
                  <a:lnTo>
                    <a:pt x="15504" y="4900"/>
                  </a:lnTo>
                  <a:lnTo>
                    <a:pt x="15323" y="4799"/>
                  </a:lnTo>
                  <a:lnTo>
                    <a:pt x="15000" y="4658"/>
                  </a:lnTo>
                  <a:lnTo>
                    <a:pt x="14718" y="4577"/>
                  </a:lnTo>
                  <a:lnTo>
                    <a:pt x="14496" y="4517"/>
                  </a:lnTo>
                  <a:lnTo>
                    <a:pt x="14415" y="4315"/>
                  </a:lnTo>
                  <a:lnTo>
                    <a:pt x="14315" y="4114"/>
                  </a:lnTo>
                  <a:lnTo>
                    <a:pt x="14214" y="3952"/>
                  </a:lnTo>
                  <a:lnTo>
                    <a:pt x="14073" y="3791"/>
                  </a:lnTo>
                  <a:lnTo>
                    <a:pt x="13952" y="3650"/>
                  </a:lnTo>
                  <a:lnTo>
                    <a:pt x="13811" y="3529"/>
                  </a:lnTo>
                  <a:lnTo>
                    <a:pt x="13670" y="3428"/>
                  </a:lnTo>
                  <a:lnTo>
                    <a:pt x="13508" y="3327"/>
                  </a:lnTo>
                  <a:lnTo>
                    <a:pt x="13226" y="3186"/>
                  </a:lnTo>
                  <a:lnTo>
                    <a:pt x="12964" y="3065"/>
                  </a:lnTo>
                  <a:lnTo>
                    <a:pt x="12742" y="3005"/>
                  </a:lnTo>
                  <a:lnTo>
                    <a:pt x="12561" y="2964"/>
                  </a:lnTo>
                  <a:lnTo>
                    <a:pt x="11936" y="2017"/>
                  </a:lnTo>
                  <a:lnTo>
                    <a:pt x="11593" y="1533"/>
                  </a:lnTo>
                  <a:lnTo>
                    <a:pt x="11250" y="1049"/>
                  </a:lnTo>
                  <a:lnTo>
                    <a:pt x="10908" y="646"/>
                  </a:lnTo>
                  <a:lnTo>
                    <a:pt x="10585" y="303"/>
                  </a:lnTo>
                  <a:lnTo>
                    <a:pt x="10444" y="182"/>
                  </a:lnTo>
                  <a:lnTo>
                    <a:pt x="10303" y="81"/>
                  </a:lnTo>
                  <a:lnTo>
                    <a:pt x="10182" y="21"/>
                  </a:lnTo>
                  <a:lnTo>
                    <a:pt x="10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4086450" y="1524875"/>
              <a:ext cx="110900" cy="33275"/>
            </a:xfrm>
            <a:custGeom>
              <a:avLst/>
              <a:gdLst/>
              <a:ahLst/>
              <a:cxnLst/>
              <a:rect l="l" t="t" r="r" b="b"/>
              <a:pathLst>
                <a:path w="4436" h="1331" extrusionOk="0">
                  <a:moveTo>
                    <a:pt x="4193" y="0"/>
                  </a:moveTo>
                  <a:lnTo>
                    <a:pt x="161" y="928"/>
                  </a:lnTo>
                  <a:lnTo>
                    <a:pt x="81" y="948"/>
                  </a:lnTo>
                  <a:lnTo>
                    <a:pt x="20" y="1008"/>
                  </a:lnTo>
                  <a:lnTo>
                    <a:pt x="0" y="1089"/>
                  </a:lnTo>
                  <a:lnTo>
                    <a:pt x="0" y="1170"/>
                  </a:lnTo>
                  <a:lnTo>
                    <a:pt x="20" y="1230"/>
                  </a:lnTo>
                  <a:lnTo>
                    <a:pt x="81" y="1290"/>
                  </a:lnTo>
                  <a:lnTo>
                    <a:pt x="121" y="1311"/>
                  </a:lnTo>
                  <a:lnTo>
                    <a:pt x="202" y="1331"/>
                  </a:lnTo>
                  <a:lnTo>
                    <a:pt x="242" y="1331"/>
                  </a:lnTo>
                  <a:lnTo>
                    <a:pt x="4274" y="403"/>
                  </a:lnTo>
                  <a:lnTo>
                    <a:pt x="4355" y="383"/>
                  </a:lnTo>
                  <a:lnTo>
                    <a:pt x="4415" y="323"/>
                  </a:lnTo>
                  <a:lnTo>
                    <a:pt x="4435" y="242"/>
                  </a:lnTo>
                  <a:lnTo>
                    <a:pt x="4435" y="161"/>
                  </a:lnTo>
                  <a:lnTo>
                    <a:pt x="4395" y="81"/>
                  </a:lnTo>
                  <a:lnTo>
                    <a:pt x="4335" y="41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117675" y="1514275"/>
              <a:ext cx="15150" cy="32800"/>
            </a:xfrm>
            <a:custGeom>
              <a:avLst/>
              <a:gdLst/>
              <a:ahLst/>
              <a:cxnLst/>
              <a:rect l="l" t="t" r="r" b="b"/>
              <a:pathLst>
                <a:path w="606" h="1312" extrusionOk="0">
                  <a:moveTo>
                    <a:pt x="324" y="1"/>
                  </a:moveTo>
                  <a:lnTo>
                    <a:pt x="263" y="41"/>
                  </a:lnTo>
                  <a:lnTo>
                    <a:pt x="203" y="102"/>
                  </a:lnTo>
                  <a:lnTo>
                    <a:pt x="203" y="182"/>
                  </a:lnTo>
                  <a:lnTo>
                    <a:pt x="182" y="384"/>
                  </a:lnTo>
                  <a:lnTo>
                    <a:pt x="142" y="626"/>
                  </a:lnTo>
                  <a:lnTo>
                    <a:pt x="82" y="848"/>
                  </a:lnTo>
                  <a:lnTo>
                    <a:pt x="21" y="1009"/>
                  </a:lnTo>
                  <a:lnTo>
                    <a:pt x="1" y="1089"/>
                  </a:lnTo>
                  <a:lnTo>
                    <a:pt x="21" y="1170"/>
                  </a:lnTo>
                  <a:lnTo>
                    <a:pt x="61" y="1231"/>
                  </a:lnTo>
                  <a:lnTo>
                    <a:pt x="122" y="1291"/>
                  </a:lnTo>
                  <a:lnTo>
                    <a:pt x="162" y="1311"/>
                  </a:lnTo>
                  <a:lnTo>
                    <a:pt x="263" y="1311"/>
                  </a:lnTo>
                  <a:lnTo>
                    <a:pt x="324" y="1271"/>
                  </a:lnTo>
                  <a:lnTo>
                    <a:pt x="364" y="1251"/>
                  </a:lnTo>
                  <a:lnTo>
                    <a:pt x="404" y="1190"/>
                  </a:lnTo>
                  <a:lnTo>
                    <a:pt x="445" y="1069"/>
                  </a:lnTo>
                  <a:lnTo>
                    <a:pt x="485" y="928"/>
                  </a:lnTo>
                  <a:lnTo>
                    <a:pt x="565" y="626"/>
                  </a:lnTo>
                  <a:lnTo>
                    <a:pt x="586" y="344"/>
                  </a:lnTo>
                  <a:lnTo>
                    <a:pt x="606" y="223"/>
                  </a:lnTo>
                  <a:lnTo>
                    <a:pt x="586" y="122"/>
                  </a:lnTo>
                  <a:lnTo>
                    <a:pt x="545" y="61"/>
                  </a:lnTo>
                  <a:lnTo>
                    <a:pt x="485" y="2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4214950" y="1613075"/>
              <a:ext cx="84200" cy="30250"/>
            </a:xfrm>
            <a:custGeom>
              <a:avLst/>
              <a:gdLst/>
              <a:ahLst/>
              <a:cxnLst/>
              <a:rect l="l" t="t" r="r" b="b"/>
              <a:pathLst>
                <a:path w="3368" h="1210" extrusionOk="0">
                  <a:moveTo>
                    <a:pt x="3106" y="0"/>
                  </a:moveTo>
                  <a:lnTo>
                    <a:pt x="162" y="807"/>
                  </a:lnTo>
                  <a:lnTo>
                    <a:pt x="82" y="847"/>
                  </a:lnTo>
                  <a:lnTo>
                    <a:pt x="41" y="908"/>
                  </a:lnTo>
                  <a:lnTo>
                    <a:pt x="1" y="988"/>
                  </a:lnTo>
                  <a:lnTo>
                    <a:pt x="21" y="1069"/>
                  </a:lnTo>
                  <a:lnTo>
                    <a:pt x="41" y="1129"/>
                  </a:lnTo>
                  <a:lnTo>
                    <a:pt x="82" y="1170"/>
                  </a:lnTo>
                  <a:lnTo>
                    <a:pt x="142" y="1210"/>
                  </a:lnTo>
                  <a:lnTo>
                    <a:pt x="263" y="1210"/>
                  </a:lnTo>
                  <a:lnTo>
                    <a:pt x="3206" y="404"/>
                  </a:lnTo>
                  <a:lnTo>
                    <a:pt x="3287" y="363"/>
                  </a:lnTo>
                  <a:lnTo>
                    <a:pt x="3348" y="303"/>
                  </a:lnTo>
                  <a:lnTo>
                    <a:pt x="3368" y="222"/>
                  </a:lnTo>
                  <a:lnTo>
                    <a:pt x="3368" y="141"/>
                  </a:lnTo>
                  <a:lnTo>
                    <a:pt x="3327" y="81"/>
                  </a:lnTo>
                  <a:lnTo>
                    <a:pt x="3267" y="20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153475" y="1563675"/>
              <a:ext cx="91750" cy="37825"/>
            </a:xfrm>
            <a:custGeom>
              <a:avLst/>
              <a:gdLst/>
              <a:ahLst/>
              <a:cxnLst/>
              <a:rect l="l" t="t" r="r" b="b"/>
              <a:pathLst>
                <a:path w="3670" h="1513" extrusionOk="0">
                  <a:moveTo>
                    <a:pt x="3387" y="1"/>
                  </a:moveTo>
                  <a:lnTo>
                    <a:pt x="141" y="1109"/>
                  </a:lnTo>
                  <a:lnTo>
                    <a:pt x="61" y="1150"/>
                  </a:lnTo>
                  <a:lnTo>
                    <a:pt x="21" y="1210"/>
                  </a:lnTo>
                  <a:lnTo>
                    <a:pt x="0" y="1291"/>
                  </a:lnTo>
                  <a:lnTo>
                    <a:pt x="0" y="1371"/>
                  </a:lnTo>
                  <a:lnTo>
                    <a:pt x="41" y="1432"/>
                  </a:lnTo>
                  <a:lnTo>
                    <a:pt x="81" y="1472"/>
                  </a:lnTo>
                  <a:lnTo>
                    <a:pt x="141" y="1492"/>
                  </a:lnTo>
                  <a:lnTo>
                    <a:pt x="202" y="1513"/>
                  </a:lnTo>
                  <a:lnTo>
                    <a:pt x="262" y="1492"/>
                  </a:lnTo>
                  <a:lnTo>
                    <a:pt x="3528" y="384"/>
                  </a:lnTo>
                  <a:lnTo>
                    <a:pt x="3589" y="343"/>
                  </a:lnTo>
                  <a:lnTo>
                    <a:pt x="3649" y="283"/>
                  </a:lnTo>
                  <a:lnTo>
                    <a:pt x="3670" y="202"/>
                  </a:lnTo>
                  <a:lnTo>
                    <a:pt x="3649" y="122"/>
                  </a:lnTo>
                  <a:lnTo>
                    <a:pt x="3609" y="61"/>
                  </a:lnTo>
                  <a:lnTo>
                    <a:pt x="3549" y="21"/>
                  </a:lnTo>
                  <a:lnTo>
                    <a:pt x="3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4235125" y="1702275"/>
              <a:ext cx="45875" cy="107375"/>
            </a:xfrm>
            <a:custGeom>
              <a:avLst/>
              <a:gdLst/>
              <a:ahLst/>
              <a:cxnLst/>
              <a:rect l="l" t="t" r="r" b="b"/>
              <a:pathLst>
                <a:path w="1835" h="4295" extrusionOk="0">
                  <a:moveTo>
                    <a:pt x="1613" y="1"/>
                  </a:moveTo>
                  <a:lnTo>
                    <a:pt x="1533" y="21"/>
                  </a:lnTo>
                  <a:lnTo>
                    <a:pt x="1472" y="81"/>
                  </a:lnTo>
                  <a:lnTo>
                    <a:pt x="1432" y="162"/>
                  </a:lnTo>
                  <a:lnTo>
                    <a:pt x="1371" y="424"/>
                  </a:lnTo>
                  <a:lnTo>
                    <a:pt x="1129" y="1170"/>
                  </a:lnTo>
                  <a:lnTo>
                    <a:pt x="928" y="1735"/>
                  </a:lnTo>
                  <a:lnTo>
                    <a:pt x="686" y="2380"/>
                  </a:lnTo>
                  <a:lnTo>
                    <a:pt x="383" y="3146"/>
                  </a:lnTo>
                  <a:lnTo>
                    <a:pt x="21" y="4013"/>
                  </a:lnTo>
                  <a:lnTo>
                    <a:pt x="0" y="4093"/>
                  </a:lnTo>
                  <a:lnTo>
                    <a:pt x="0" y="4154"/>
                  </a:lnTo>
                  <a:lnTo>
                    <a:pt x="41" y="4234"/>
                  </a:lnTo>
                  <a:lnTo>
                    <a:pt x="121" y="4275"/>
                  </a:lnTo>
                  <a:lnTo>
                    <a:pt x="202" y="4295"/>
                  </a:lnTo>
                  <a:lnTo>
                    <a:pt x="262" y="4295"/>
                  </a:lnTo>
                  <a:lnTo>
                    <a:pt x="303" y="4255"/>
                  </a:lnTo>
                  <a:lnTo>
                    <a:pt x="363" y="4214"/>
                  </a:lnTo>
                  <a:lnTo>
                    <a:pt x="383" y="4174"/>
                  </a:lnTo>
                  <a:lnTo>
                    <a:pt x="766" y="3307"/>
                  </a:lnTo>
                  <a:lnTo>
                    <a:pt x="1069" y="2521"/>
                  </a:lnTo>
                  <a:lnTo>
                    <a:pt x="1311" y="1876"/>
                  </a:lnTo>
                  <a:lnTo>
                    <a:pt x="1512" y="1311"/>
                  </a:lnTo>
                  <a:lnTo>
                    <a:pt x="1754" y="545"/>
                  </a:lnTo>
                  <a:lnTo>
                    <a:pt x="1835" y="263"/>
                  </a:lnTo>
                  <a:lnTo>
                    <a:pt x="1835" y="182"/>
                  </a:lnTo>
                  <a:lnTo>
                    <a:pt x="1815" y="102"/>
                  </a:lnTo>
                  <a:lnTo>
                    <a:pt x="1774" y="41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3851575" y="1790475"/>
              <a:ext cx="252525" cy="274725"/>
            </a:xfrm>
            <a:custGeom>
              <a:avLst/>
              <a:gdLst/>
              <a:ahLst/>
              <a:cxnLst/>
              <a:rect l="l" t="t" r="r" b="b"/>
              <a:pathLst>
                <a:path w="10101" h="10989" extrusionOk="0">
                  <a:moveTo>
                    <a:pt x="1129" y="1"/>
                  </a:moveTo>
                  <a:lnTo>
                    <a:pt x="0" y="4396"/>
                  </a:lnTo>
                  <a:lnTo>
                    <a:pt x="8306" y="10988"/>
                  </a:lnTo>
                  <a:lnTo>
                    <a:pt x="10101" y="699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3846525" y="1785450"/>
              <a:ext cx="262625" cy="284800"/>
            </a:xfrm>
            <a:custGeom>
              <a:avLst/>
              <a:gdLst/>
              <a:ahLst/>
              <a:cxnLst/>
              <a:rect l="l" t="t" r="r" b="b"/>
              <a:pathLst>
                <a:path w="10505" h="11392" extrusionOk="0">
                  <a:moveTo>
                    <a:pt x="1452" y="565"/>
                  </a:moveTo>
                  <a:lnTo>
                    <a:pt x="10061" y="7278"/>
                  </a:lnTo>
                  <a:lnTo>
                    <a:pt x="8428" y="10847"/>
                  </a:lnTo>
                  <a:lnTo>
                    <a:pt x="444" y="4516"/>
                  </a:lnTo>
                  <a:lnTo>
                    <a:pt x="1452" y="565"/>
                  </a:lnTo>
                  <a:close/>
                  <a:moveTo>
                    <a:pt x="1311" y="0"/>
                  </a:moveTo>
                  <a:lnTo>
                    <a:pt x="1251" y="20"/>
                  </a:lnTo>
                  <a:lnTo>
                    <a:pt x="1210" y="41"/>
                  </a:lnTo>
                  <a:lnTo>
                    <a:pt x="1170" y="81"/>
                  </a:lnTo>
                  <a:lnTo>
                    <a:pt x="1150" y="121"/>
                  </a:lnTo>
                  <a:lnTo>
                    <a:pt x="1130" y="162"/>
                  </a:lnTo>
                  <a:lnTo>
                    <a:pt x="1" y="4536"/>
                  </a:lnTo>
                  <a:lnTo>
                    <a:pt x="1" y="4597"/>
                  </a:lnTo>
                  <a:lnTo>
                    <a:pt x="1" y="4657"/>
                  </a:lnTo>
                  <a:lnTo>
                    <a:pt x="41" y="4698"/>
                  </a:lnTo>
                  <a:lnTo>
                    <a:pt x="81" y="4758"/>
                  </a:lnTo>
                  <a:lnTo>
                    <a:pt x="8367" y="11331"/>
                  </a:lnTo>
                  <a:lnTo>
                    <a:pt x="8428" y="11371"/>
                  </a:lnTo>
                  <a:lnTo>
                    <a:pt x="8508" y="11391"/>
                  </a:lnTo>
                  <a:lnTo>
                    <a:pt x="8549" y="11371"/>
                  </a:lnTo>
                  <a:lnTo>
                    <a:pt x="8629" y="11331"/>
                  </a:lnTo>
                  <a:lnTo>
                    <a:pt x="8690" y="11270"/>
                  </a:lnTo>
                  <a:lnTo>
                    <a:pt x="10504" y="7298"/>
                  </a:lnTo>
                  <a:lnTo>
                    <a:pt x="10504" y="7218"/>
                  </a:lnTo>
                  <a:lnTo>
                    <a:pt x="10504" y="7157"/>
                  </a:lnTo>
                  <a:lnTo>
                    <a:pt x="10484" y="7097"/>
                  </a:lnTo>
                  <a:lnTo>
                    <a:pt x="10444" y="7036"/>
                  </a:lnTo>
                  <a:lnTo>
                    <a:pt x="1452" y="41"/>
                  </a:lnTo>
                  <a:lnTo>
                    <a:pt x="1412" y="20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3228600" y="1815175"/>
              <a:ext cx="859376" cy="996475"/>
            </a:xfrm>
            <a:custGeom>
              <a:avLst/>
              <a:gdLst/>
              <a:ahLst/>
              <a:cxnLst/>
              <a:rect l="l" t="t" r="r" b="b"/>
              <a:pathLst>
                <a:path w="34375" h="39859" extrusionOk="0">
                  <a:moveTo>
                    <a:pt x="25262" y="1"/>
                  </a:moveTo>
                  <a:lnTo>
                    <a:pt x="15887" y="21593"/>
                  </a:lnTo>
                  <a:lnTo>
                    <a:pt x="13166" y="12218"/>
                  </a:lnTo>
                  <a:lnTo>
                    <a:pt x="10202" y="11674"/>
                  </a:lnTo>
                  <a:lnTo>
                    <a:pt x="122" y="2521"/>
                  </a:lnTo>
                  <a:lnTo>
                    <a:pt x="82" y="2763"/>
                  </a:lnTo>
                  <a:lnTo>
                    <a:pt x="41" y="3065"/>
                  </a:lnTo>
                  <a:lnTo>
                    <a:pt x="21" y="3388"/>
                  </a:lnTo>
                  <a:lnTo>
                    <a:pt x="1" y="3751"/>
                  </a:lnTo>
                  <a:lnTo>
                    <a:pt x="21" y="4557"/>
                  </a:lnTo>
                  <a:lnTo>
                    <a:pt x="61" y="5505"/>
                  </a:lnTo>
                  <a:lnTo>
                    <a:pt x="162" y="6553"/>
                  </a:lnTo>
                  <a:lnTo>
                    <a:pt x="283" y="7722"/>
                  </a:lnTo>
                  <a:lnTo>
                    <a:pt x="465" y="8972"/>
                  </a:lnTo>
                  <a:lnTo>
                    <a:pt x="666" y="10303"/>
                  </a:lnTo>
                  <a:lnTo>
                    <a:pt x="928" y="11714"/>
                  </a:lnTo>
                  <a:lnTo>
                    <a:pt x="1231" y="13186"/>
                  </a:lnTo>
                  <a:lnTo>
                    <a:pt x="1553" y="14698"/>
                  </a:lnTo>
                  <a:lnTo>
                    <a:pt x="1936" y="16270"/>
                  </a:lnTo>
                  <a:lnTo>
                    <a:pt x="2340" y="17843"/>
                  </a:lnTo>
                  <a:lnTo>
                    <a:pt x="2783" y="19456"/>
                  </a:lnTo>
                  <a:lnTo>
                    <a:pt x="3267" y="21089"/>
                  </a:lnTo>
                  <a:lnTo>
                    <a:pt x="3791" y="22702"/>
                  </a:lnTo>
                  <a:lnTo>
                    <a:pt x="4356" y="24294"/>
                  </a:lnTo>
                  <a:lnTo>
                    <a:pt x="4940" y="25887"/>
                  </a:lnTo>
                  <a:lnTo>
                    <a:pt x="5565" y="27439"/>
                  </a:lnTo>
                  <a:lnTo>
                    <a:pt x="5908" y="28185"/>
                  </a:lnTo>
                  <a:lnTo>
                    <a:pt x="6230" y="28931"/>
                  </a:lnTo>
                  <a:lnTo>
                    <a:pt x="6593" y="29677"/>
                  </a:lnTo>
                  <a:lnTo>
                    <a:pt x="6936" y="30383"/>
                  </a:lnTo>
                  <a:lnTo>
                    <a:pt x="7299" y="31088"/>
                  </a:lnTo>
                  <a:lnTo>
                    <a:pt x="7682" y="31774"/>
                  </a:lnTo>
                  <a:lnTo>
                    <a:pt x="8065" y="32439"/>
                  </a:lnTo>
                  <a:lnTo>
                    <a:pt x="8448" y="33105"/>
                  </a:lnTo>
                  <a:lnTo>
                    <a:pt x="8851" y="33730"/>
                  </a:lnTo>
                  <a:lnTo>
                    <a:pt x="9255" y="34314"/>
                  </a:lnTo>
                  <a:lnTo>
                    <a:pt x="9658" y="34899"/>
                  </a:lnTo>
                  <a:lnTo>
                    <a:pt x="10081" y="35463"/>
                  </a:lnTo>
                  <a:lnTo>
                    <a:pt x="10525" y="35988"/>
                  </a:lnTo>
                  <a:lnTo>
                    <a:pt x="10948" y="36492"/>
                  </a:lnTo>
                  <a:lnTo>
                    <a:pt x="11392" y="36955"/>
                  </a:lnTo>
                  <a:lnTo>
                    <a:pt x="11855" y="37399"/>
                  </a:lnTo>
                  <a:lnTo>
                    <a:pt x="12319" y="37802"/>
                  </a:lnTo>
                  <a:lnTo>
                    <a:pt x="12783" y="38185"/>
                  </a:lnTo>
                  <a:lnTo>
                    <a:pt x="13266" y="38528"/>
                  </a:lnTo>
                  <a:lnTo>
                    <a:pt x="13750" y="38830"/>
                  </a:lnTo>
                  <a:lnTo>
                    <a:pt x="14254" y="39092"/>
                  </a:lnTo>
                  <a:lnTo>
                    <a:pt x="14758" y="39314"/>
                  </a:lnTo>
                  <a:lnTo>
                    <a:pt x="15262" y="39516"/>
                  </a:lnTo>
                  <a:lnTo>
                    <a:pt x="15766" y="39657"/>
                  </a:lnTo>
                  <a:lnTo>
                    <a:pt x="16291" y="39758"/>
                  </a:lnTo>
                  <a:lnTo>
                    <a:pt x="16835" y="39838"/>
                  </a:lnTo>
                  <a:lnTo>
                    <a:pt x="17198" y="39858"/>
                  </a:lnTo>
                  <a:lnTo>
                    <a:pt x="17561" y="39838"/>
                  </a:lnTo>
                  <a:lnTo>
                    <a:pt x="17924" y="39778"/>
                  </a:lnTo>
                  <a:lnTo>
                    <a:pt x="18286" y="39657"/>
                  </a:lnTo>
                  <a:lnTo>
                    <a:pt x="18670" y="39516"/>
                  </a:lnTo>
                  <a:lnTo>
                    <a:pt x="19032" y="39314"/>
                  </a:lnTo>
                  <a:lnTo>
                    <a:pt x="19415" y="39072"/>
                  </a:lnTo>
                  <a:lnTo>
                    <a:pt x="19778" y="38810"/>
                  </a:lnTo>
                  <a:lnTo>
                    <a:pt x="20161" y="38508"/>
                  </a:lnTo>
                  <a:lnTo>
                    <a:pt x="20544" y="38165"/>
                  </a:lnTo>
                  <a:lnTo>
                    <a:pt x="20907" y="37782"/>
                  </a:lnTo>
                  <a:lnTo>
                    <a:pt x="21290" y="37379"/>
                  </a:lnTo>
                  <a:lnTo>
                    <a:pt x="21673" y="36935"/>
                  </a:lnTo>
                  <a:lnTo>
                    <a:pt x="22056" y="36471"/>
                  </a:lnTo>
                  <a:lnTo>
                    <a:pt x="22419" y="35967"/>
                  </a:lnTo>
                  <a:lnTo>
                    <a:pt x="22802" y="35443"/>
                  </a:lnTo>
                  <a:lnTo>
                    <a:pt x="23185" y="34899"/>
                  </a:lnTo>
                  <a:lnTo>
                    <a:pt x="23548" y="34334"/>
                  </a:lnTo>
                  <a:lnTo>
                    <a:pt x="23911" y="33750"/>
                  </a:lnTo>
                  <a:lnTo>
                    <a:pt x="24294" y="33145"/>
                  </a:lnTo>
                  <a:lnTo>
                    <a:pt x="25020" y="31855"/>
                  </a:lnTo>
                  <a:lnTo>
                    <a:pt x="25746" y="30524"/>
                  </a:lnTo>
                  <a:lnTo>
                    <a:pt x="26451" y="29133"/>
                  </a:lnTo>
                  <a:lnTo>
                    <a:pt x="27137" y="27701"/>
                  </a:lnTo>
                  <a:lnTo>
                    <a:pt x="27822" y="26250"/>
                  </a:lnTo>
                  <a:lnTo>
                    <a:pt x="28467" y="24798"/>
                  </a:lnTo>
                  <a:lnTo>
                    <a:pt x="29092" y="23306"/>
                  </a:lnTo>
                  <a:lnTo>
                    <a:pt x="29717" y="21855"/>
                  </a:lnTo>
                  <a:lnTo>
                    <a:pt x="30282" y="20403"/>
                  </a:lnTo>
                  <a:lnTo>
                    <a:pt x="30846" y="18992"/>
                  </a:lnTo>
                  <a:lnTo>
                    <a:pt x="31350" y="17641"/>
                  </a:lnTo>
                  <a:lnTo>
                    <a:pt x="31854" y="16331"/>
                  </a:lnTo>
                  <a:lnTo>
                    <a:pt x="32701" y="13932"/>
                  </a:lnTo>
                  <a:lnTo>
                    <a:pt x="33407" y="11896"/>
                  </a:lnTo>
                  <a:lnTo>
                    <a:pt x="33931" y="10323"/>
                  </a:lnTo>
                  <a:lnTo>
                    <a:pt x="34375" y="8952"/>
                  </a:lnTo>
                  <a:lnTo>
                    <a:pt x="25262" y="1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>
              <a:solidFill>
                <a:schemeClr val="accent6">
                  <a:lumMod val="8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C0C0C0"/>
                </a:highlight>
              </a:endParaRPr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3228600" y="1815175"/>
              <a:ext cx="859375" cy="996475"/>
            </a:xfrm>
            <a:custGeom>
              <a:avLst/>
              <a:gdLst/>
              <a:ahLst/>
              <a:cxnLst/>
              <a:rect l="l" t="t" r="r" b="b"/>
              <a:pathLst>
                <a:path w="34375" h="39859" fill="none" extrusionOk="0">
                  <a:moveTo>
                    <a:pt x="122" y="2521"/>
                  </a:moveTo>
                  <a:lnTo>
                    <a:pt x="122" y="2521"/>
                  </a:lnTo>
                  <a:lnTo>
                    <a:pt x="82" y="2763"/>
                  </a:lnTo>
                  <a:lnTo>
                    <a:pt x="41" y="3065"/>
                  </a:lnTo>
                  <a:lnTo>
                    <a:pt x="21" y="3388"/>
                  </a:lnTo>
                  <a:lnTo>
                    <a:pt x="1" y="3751"/>
                  </a:lnTo>
                  <a:lnTo>
                    <a:pt x="21" y="4557"/>
                  </a:lnTo>
                  <a:lnTo>
                    <a:pt x="61" y="5505"/>
                  </a:lnTo>
                  <a:lnTo>
                    <a:pt x="162" y="6553"/>
                  </a:lnTo>
                  <a:lnTo>
                    <a:pt x="283" y="7722"/>
                  </a:lnTo>
                  <a:lnTo>
                    <a:pt x="465" y="8972"/>
                  </a:lnTo>
                  <a:lnTo>
                    <a:pt x="666" y="10303"/>
                  </a:lnTo>
                  <a:lnTo>
                    <a:pt x="928" y="11714"/>
                  </a:lnTo>
                  <a:lnTo>
                    <a:pt x="1231" y="13186"/>
                  </a:lnTo>
                  <a:lnTo>
                    <a:pt x="1553" y="14698"/>
                  </a:lnTo>
                  <a:lnTo>
                    <a:pt x="1936" y="16270"/>
                  </a:lnTo>
                  <a:lnTo>
                    <a:pt x="2340" y="17843"/>
                  </a:lnTo>
                  <a:lnTo>
                    <a:pt x="2783" y="19456"/>
                  </a:lnTo>
                  <a:lnTo>
                    <a:pt x="3267" y="21089"/>
                  </a:lnTo>
                  <a:lnTo>
                    <a:pt x="3791" y="22702"/>
                  </a:lnTo>
                  <a:lnTo>
                    <a:pt x="4356" y="24294"/>
                  </a:lnTo>
                  <a:lnTo>
                    <a:pt x="4940" y="25887"/>
                  </a:lnTo>
                  <a:lnTo>
                    <a:pt x="5565" y="27439"/>
                  </a:lnTo>
                  <a:lnTo>
                    <a:pt x="5908" y="28185"/>
                  </a:lnTo>
                  <a:lnTo>
                    <a:pt x="6230" y="28931"/>
                  </a:lnTo>
                  <a:lnTo>
                    <a:pt x="6593" y="29677"/>
                  </a:lnTo>
                  <a:lnTo>
                    <a:pt x="6936" y="30383"/>
                  </a:lnTo>
                  <a:lnTo>
                    <a:pt x="7299" y="31088"/>
                  </a:lnTo>
                  <a:lnTo>
                    <a:pt x="7682" y="31774"/>
                  </a:lnTo>
                  <a:lnTo>
                    <a:pt x="8065" y="32439"/>
                  </a:lnTo>
                  <a:lnTo>
                    <a:pt x="8448" y="33105"/>
                  </a:lnTo>
                  <a:lnTo>
                    <a:pt x="8851" y="33730"/>
                  </a:lnTo>
                  <a:lnTo>
                    <a:pt x="9255" y="34314"/>
                  </a:lnTo>
                  <a:lnTo>
                    <a:pt x="9658" y="34899"/>
                  </a:lnTo>
                  <a:lnTo>
                    <a:pt x="10081" y="35463"/>
                  </a:lnTo>
                  <a:lnTo>
                    <a:pt x="10525" y="35988"/>
                  </a:lnTo>
                  <a:lnTo>
                    <a:pt x="10948" y="36492"/>
                  </a:lnTo>
                  <a:lnTo>
                    <a:pt x="11392" y="36955"/>
                  </a:lnTo>
                  <a:lnTo>
                    <a:pt x="11855" y="37399"/>
                  </a:lnTo>
                  <a:lnTo>
                    <a:pt x="12319" y="37802"/>
                  </a:lnTo>
                  <a:lnTo>
                    <a:pt x="12783" y="38185"/>
                  </a:lnTo>
                  <a:lnTo>
                    <a:pt x="13266" y="38528"/>
                  </a:lnTo>
                  <a:lnTo>
                    <a:pt x="13750" y="38830"/>
                  </a:lnTo>
                  <a:lnTo>
                    <a:pt x="14254" y="39092"/>
                  </a:lnTo>
                  <a:lnTo>
                    <a:pt x="14758" y="39314"/>
                  </a:lnTo>
                  <a:lnTo>
                    <a:pt x="15262" y="39516"/>
                  </a:lnTo>
                  <a:lnTo>
                    <a:pt x="15766" y="39657"/>
                  </a:lnTo>
                  <a:lnTo>
                    <a:pt x="16291" y="39758"/>
                  </a:lnTo>
                  <a:lnTo>
                    <a:pt x="16835" y="39838"/>
                  </a:lnTo>
                  <a:lnTo>
                    <a:pt x="16835" y="39838"/>
                  </a:lnTo>
                  <a:lnTo>
                    <a:pt x="17198" y="39858"/>
                  </a:lnTo>
                  <a:lnTo>
                    <a:pt x="17561" y="39838"/>
                  </a:lnTo>
                  <a:lnTo>
                    <a:pt x="17924" y="39778"/>
                  </a:lnTo>
                  <a:lnTo>
                    <a:pt x="18286" y="39657"/>
                  </a:lnTo>
                  <a:lnTo>
                    <a:pt x="18670" y="39516"/>
                  </a:lnTo>
                  <a:lnTo>
                    <a:pt x="19032" y="39314"/>
                  </a:lnTo>
                  <a:lnTo>
                    <a:pt x="19415" y="39072"/>
                  </a:lnTo>
                  <a:lnTo>
                    <a:pt x="19778" y="38810"/>
                  </a:lnTo>
                  <a:lnTo>
                    <a:pt x="20161" y="38508"/>
                  </a:lnTo>
                  <a:lnTo>
                    <a:pt x="20544" y="38165"/>
                  </a:lnTo>
                  <a:lnTo>
                    <a:pt x="20907" y="37782"/>
                  </a:lnTo>
                  <a:lnTo>
                    <a:pt x="21290" y="37379"/>
                  </a:lnTo>
                  <a:lnTo>
                    <a:pt x="21673" y="36935"/>
                  </a:lnTo>
                  <a:lnTo>
                    <a:pt x="22056" y="36471"/>
                  </a:lnTo>
                  <a:lnTo>
                    <a:pt x="22419" y="35967"/>
                  </a:lnTo>
                  <a:lnTo>
                    <a:pt x="22802" y="35443"/>
                  </a:lnTo>
                  <a:lnTo>
                    <a:pt x="23185" y="34899"/>
                  </a:lnTo>
                  <a:lnTo>
                    <a:pt x="23548" y="34334"/>
                  </a:lnTo>
                  <a:lnTo>
                    <a:pt x="23911" y="33750"/>
                  </a:lnTo>
                  <a:lnTo>
                    <a:pt x="24294" y="33145"/>
                  </a:lnTo>
                  <a:lnTo>
                    <a:pt x="25020" y="31855"/>
                  </a:lnTo>
                  <a:lnTo>
                    <a:pt x="25746" y="30524"/>
                  </a:lnTo>
                  <a:lnTo>
                    <a:pt x="26451" y="29133"/>
                  </a:lnTo>
                  <a:lnTo>
                    <a:pt x="27137" y="27701"/>
                  </a:lnTo>
                  <a:lnTo>
                    <a:pt x="27822" y="26250"/>
                  </a:lnTo>
                  <a:lnTo>
                    <a:pt x="28467" y="24798"/>
                  </a:lnTo>
                  <a:lnTo>
                    <a:pt x="29092" y="23306"/>
                  </a:lnTo>
                  <a:lnTo>
                    <a:pt x="29717" y="21855"/>
                  </a:lnTo>
                  <a:lnTo>
                    <a:pt x="30282" y="20403"/>
                  </a:lnTo>
                  <a:lnTo>
                    <a:pt x="30846" y="18992"/>
                  </a:lnTo>
                  <a:lnTo>
                    <a:pt x="31350" y="17641"/>
                  </a:lnTo>
                  <a:lnTo>
                    <a:pt x="31854" y="16331"/>
                  </a:lnTo>
                  <a:lnTo>
                    <a:pt x="32701" y="13932"/>
                  </a:lnTo>
                  <a:lnTo>
                    <a:pt x="33407" y="11896"/>
                  </a:lnTo>
                  <a:lnTo>
                    <a:pt x="33931" y="10323"/>
                  </a:lnTo>
                  <a:lnTo>
                    <a:pt x="34375" y="8952"/>
                  </a:lnTo>
                  <a:lnTo>
                    <a:pt x="25262" y="1"/>
                  </a:lnTo>
                  <a:lnTo>
                    <a:pt x="15887" y="21593"/>
                  </a:lnTo>
                  <a:lnTo>
                    <a:pt x="13166" y="12218"/>
                  </a:lnTo>
                  <a:lnTo>
                    <a:pt x="10202" y="11674"/>
                  </a:lnTo>
                  <a:lnTo>
                    <a:pt x="122" y="25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3526475" y="1989075"/>
              <a:ext cx="113425" cy="488400"/>
            </a:xfrm>
            <a:custGeom>
              <a:avLst/>
              <a:gdLst/>
              <a:ahLst/>
              <a:cxnLst/>
              <a:rect l="l" t="t" r="r" b="b"/>
              <a:pathLst>
                <a:path w="4537" h="19536" extrusionOk="0">
                  <a:moveTo>
                    <a:pt x="223" y="0"/>
                  </a:moveTo>
                  <a:lnTo>
                    <a:pt x="142" y="20"/>
                  </a:lnTo>
                  <a:lnTo>
                    <a:pt x="81" y="61"/>
                  </a:lnTo>
                  <a:lnTo>
                    <a:pt x="21" y="121"/>
                  </a:lnTo>
                  <a:lnTo>
                    <a:pt x="1" y="182"/>
                  </a:lnTo>
                  <a:lnTo>
                    <a:pt x="1" y="262"/>
                  </a:lnTo>
                  <a:lnTo>
                    <a:pt x="4113" y="13830"/>
                  </a:lnTo>
                  <a:lnTo>
                    <a:pt x="1694" y="19233"/>
                  </a:lnTo>
                  <a:lnTo>
                    <a:pt x="1674" y="19314"/>
                  </a:lnTo>
                  <a:lnTo>
                    <a:pt x="1674" y="19395"/>
                  </a:lnTo>
                  <a:lnTo>
                    <a:pt x="1714" y="19455"/>
                  </a:lnTo>
                  <a:lnTo>
                    <a:pt x="1795" y="19516"/>
                  </a:lnTo>
                  <a:lnTo>
                    <a:pt x="1876" y="19536"/>
                  </a:lnTo>
                  <a:lnTo>
                    <a:pt x="1936" y="19516"/>
                  </a:lnTo>
                  <a:lnTo>
                    <a:pt x="1976" y="19496"/>
                  </a:lnTo>
                  <a:lnTo>
                    <a:pt x="2037" y="19455"/>
                  </a:lnTo>
                  <a:lnTo>
                    <a:pt x="2057" y="19415"/>
                  </a:lnTo>
                  <a:lnTo>
                    <a:pt x="4517" y="13931"/>
                  </a:lnTo>
                  <a:lnTo>
                    <a:pt x="4537" y="13871"/>
                  </a:lnTo>
                  <a:lnTo>
                    <a:pt x="4517" y="13790"/>
                  </a:lnTo>
                  <a:lnTo>
                    <a:pt x="404" y="141"/>
                  </a:lnTo>
                  <a:lnTo>
                    <a:pt x="364" y="81"/>
                  </a:lnTo>
                  <a:lnTo>
                    <a:pt x="303" y="2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3620725" y="2131200"/>
              <a:ext cx="105375" cy="228850"/>
            </a:xfrm>
            <a:custGeom>
              <a:avLst/>
              <a:gdLst/>
              <a:ahLst/>
              <a:cxnLst/>
              <a:rect l="l" t="t" r="r" b="b"/>
              <a:pathLst>
                <a:path w="4215" h="9154" extrusionOk="0">
                  <a:moveTo>
                    <a:pt x="4013" y="0"/>
                  </a:moveTo>
                  <a:lnTo>
                    <a:pt x="3932" y="21"/>
                  </a:lnTo>
                  <a:lnTo>
                    <a:pt x="3851" y="61"/>
                  </a:lnTo>
                  <a:lnTo>
                    <a:pt x="3811" y="121"/>
                  </a:lnTo>
                  <a:lnTo>
                    <a:pt x="21" y="8871"/>
                  </a:lnTo>
                  <a:lnTo>
                    <a:pt x="1" y="8952"/>
                  </a:lnTo>
                  <a:lnTo>
                    <a:pt x="21" y="9012"/>
                  </a:lnTo>
                  <a:lnTo>
                    <a:pt x="61" y="9093"/>
                  </a:lnTo>
                  <a:lnTo>
                    <a:pt x="122" y="9133"/>
                  </a:lnTo>
                  <a:lnTo>
                    <a:pt x="202" y="9153"/>
                  </a:lnTo>
                  <a:lnTo>
                    <a:pt x="263" y="9133"/>
                  </a:lnTo>
                  <a:lnTo>
                    <a:pt x="323" y="9113"/>
                  </a:lnTo>
                  <a:lnTo>
                    <a:pt x="364" y="9073"/>
                  </a:lnTo>
                  <a:lnTo>
                    <a:pt x="404" y="9032"/>
                  </a:lnTo>
                  <a:lnTo>
                    <a:pt x="4194" y="283"/>
                  </a:lnTo>
                  <a:lnTo>
                    <a:pt x="4214" y="202"/>
                  </a:lnTo>
                  <a:lnTo>
                    <a:pt x="4194" y="121"/>
                  </a:lnTo>
                  <a:lnTo>
                    <a:pt x="4154" y="61"/>
                  </a:lnTo>
                  <a:lnTo>
                    <a:pt x="4073" y="21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3282550" y="2259225"/>
              <a:ext cx="603325" cy="557450"/>
            </a:xfrm>
            <a:custGeom>
              <a:avLst/>
              <a:gdLst/>
              <a:ahLst/>
              <a:cxnLst/>
              <a:rect l="l" t="t" r="r" b="b"/>
              <a:pathLst>
                <a:path w="24133" h="22298" extrusionOk="0">
                  <a:moveTo>
                    <a:pt x="242" y="0"/>
                  </a:moveTo>
                  <a:lnTo>
                    <a:pt x="161" y="20"/>
                  </a:lnTo>
                  <a:lnTo>
                    <a:pt x="81" y="41"/>
                  </a:lnTo>
                  <a:lnTo>
                    <a:pt x="40" y="101"/>
                  </a:lnTo>
                  <a:lnTo>
                    <a:pt x="0" y="182"/>
                  </a:lnTo>
                  <a:lnTo>
                    <a:pt x="20" y="262"/>
                  </a:lnTo>
                  <a:lnTo>
                    <a:pt x="363" y="1553"/>
                  </a:lnTo>
                  <a:lnTo>
                    <a:pt x="806" y="3024"/>
                  </a:lnTo>
                  <a:lnTo>
                    <a:pt x="1311" y="4617"/>
                  </a:lnTo>
                  <a:lnTo>
                    <a:pt x="1895" y="6331"/>
                  </a:lnTo>
                  <a:lnTo>
                    <a:pt x="2218" y="7198"/>
                  </a:lnTo>
                  <a:lnTo>
                    <a:pt x="2560" y="8085"/>
                  </a:lnTo>
                  <a:lnTo>
                    <a:pt x="2903" y="8992"/>
                  </a:lnTo>
                  <a:lnTo>
                    <a:pt x="3286" y="9879"/>
                  </a:lnTo>
                  <a:lnTo>
                    <a:pt x="3669" y="10786"/>
                  </a:lnTo>
                  <a:lnTo>
                    <a:pt x="4093" y="11673"/>
                  </a:lnTo>
                  <a:lnTo>
                    <a:pt x="4516" y="12560"/>
                  </a:lnTo>
                  <a:lnTo>
                    <a:pt x="4960" y="13447"/>
                  </a:lnTo>
                  <a:lnTo>
                    <a:pt x="5423" y="14294"/>
                  </a:lnTo>
                  <a:lnTo>
                    <a:pt x="5927" y="15141"/>
                  </a:lnTo>
                  <a:lnTo>
                    <a:pt x="6431" y="15947"/>
                  </a:lnTo>
                  <a:lnTo>
                    <a:pt x="6935" y="16734"/>
                  </a:lnTo>
                  <a:lnTo>
                    <a:pt x="7480" y="17480"/>
                  </a:lnTo>
                  <a:lnTo>
                    <a:pt x="8044" y="18185"/>
                  </a:lnTo>
                  <a:lnTo>
                    <a:pt x="8629" y="18851"/>
                  </a:lnTo>
                  <a:lnTo>
                    <a:pt x="9213" y="19475"/>
                  </a:lnTo>
                  <a:lnTo>
                    <a:pt x="9516" y="19758"/>
                  </a:lnTo>
                  <a:lnTo>
                    <a:pt x="9838" y="20040"/>
                  </a:lnTo>
                  <a:lnTo>
                    <a:pt x="10141" y="20302"/>
                  </a:lnTo>
                  <a:lnTo>
                    <a:pt x="10463" y="20564"/>
                  </a:lnTo>
                  <a:lnTo>
                    <a:pt x="10786" y="20806"/>
                  </a:lnTo>
                  <a:lnTo>
                    <a:pt x="11108" y="21028"/>
                  </a:lnTo>
                  <a:lnTo>
                    <a:pt x="11451" y="21229"/>
                  </a:lnTo>
                  <a:lnTo>
                    <a:pt x="11794" y="21411"/>
                  </a:lnTo>
                  <a:lnTo>
                    <a:pt x="12117" y="21592"/>
                  </a:lnTo>
                  <a:lnTo>
                    <a:pt x="12479" y="21733"/>
                  </a:lnTo>
                  <a:lnTo>
                    <a:pt x="12822" y="21875"/>
                  </a:lnTo>
                  <a:lnTo>
                    <a:pt x="13185" y="21996"/>
                  </a:lnTo>
                  <a:lnTo>
                    <a:pt x="13548" y="22096"/>
                  </a:lnTo>
                  <a:lnTo>
                    <a:pt x="13911" y="22177"/>
                  </a:lnTo>
                  <a:lnTo>
                    <a:pt x="14274" y="22238"/>
                  </a:lnTo>
                  <a:lnTo>
                    <a:pt x="14637" y="22278"/>
                  </a:lnTo>
                  <a:lnTo>
                    <a:pt x="14838" y="22298"/>
                  </a:lnTo>
                  <a:lnTo>
                    <a:pt x="15282" y="22298"/>
                  </a:lnTo>
                  <a:lnTo>
                    <a:pt x="15524" y="22258"/>
                  </a:lnTo>
                  <a:lnTo>
                    <a:pt x="15786" y="22197"/>
                  </a:lnTo>
                  <a:lnTo>
                    <a:pt x="16028" y="22137"/>
                  </a:lnTo>
                  <a:lnTo>
                    <a:pt x="16290" y="22036"/>
                  </a:lnTo>
                  <a:lnTo>
                    <a:pt x="16532" y="21935"/>
                  </a:lnTo>
                  <a:lnTo>
                    <a:pt x="16794" y="21794"/>
                  </a:lnTo>
                  <a:lnTo>
                    <a:pt x="17056" y="21633"/>
                  </a:lnTo>
                  <a:lnTo>
                    <a:pt x="17338" y="21471"/>
                  </a:lnTo>
                  <a:lnTo>
                    <a:pt x="17600" y="21270"/>
                  </a:lnTo>
                  <a:lnTo>
                    <a:pt x="17862" y="21048"/>
                  </a:lnTo>
                  <a:lnTo>
                    <a:pt x="18144" y="20806"/>
                  </a:lnTo>
                  <a:lnTo>
                    <a:pt x="18427" y="20564"/>
                  </a:lnTo>
                  <a:lnTo>
                    <a:pt x="18689" y="20282"/>
                  </a:lnTo>
                  <a:lnTo>
                    <a:pt x="19253" y="19657"/>
                  </a:lnTo>
                  <a:lnTo>
                    <a:pt x="19838" y="18971"/>
                  </a:lnTo>
                  <a:lnTo>
                    <a:pt x="20423" y="18185"/>
                  </a:lnTo>
                  <a:lnTo>
                    <a:pt x="21007" y="17318"/>
                  </a:lnTo>
                  <a:lnTo>
                    <a:pt x="21612" y="16391"/>
                  </a:lnTo>
                  <a:lnTo>
                    <a:pt x="22217" y="15363"/>
                  </a:lnTo>
                  <a:lnTo>
                    <a:pt x="22842" y="14254"/>
                  </a:lnTo>
                  <a:lnTo>
                    <a:pt x="23467" y="13064"/>
                  </a:lnTo>
                  <a:lnTo>
                    <a:pt x="24112" y="11794"/>
                  </a:lnTo>
                  <a:lnTo>
                    <a:pt x="24132" y="11714"/>
                  </a:lnTo>
                  <a:lnTo>
                    <a:pt x="24112" y="11653"/>
                  </a:lnTo>
                  <a:lnTo>
                    <a:pt x="24072" y="11573"/>
                  </a:lnTo>
                  <a:lnTo>
                    <a:pt x="24011" y="11532"/>
                  </a:lnTo>
                  <a:lnTo>
                    <a:pt x="23931" y="11512"/>
                  </a:lnTo>
                  <a:lnTo>
                    <a:pt x="23850" y="11512"/>
                  </a:lnTo>
                  <a:lnTo>
                    <a:pt x="23789" y="11552"/>
                  </a:lnTo>
                  <a:lnTo>
                    <a:pt x="23729" y="11613"/>
                  </a:lnTo>
                  <a:lnTo>
                    <a:pt x="23084" y="12903"/>
                  </a:lnTo>
                  <a:lnTo>
                    <a:pt x="22459" y="14093"/>
                  </a:lnTo>
                  <a:lnTo>
                    <a:pt x="21834" y="15201"/>
                  </a:lnTo>
                  <a:lnTo>
                    <a:pt x="21209" y="16250"/>
                  </a:lnTo>
                  <a:lnTo>
                    <a:pt x="20604" y="17177"/>
                  </a:lnTo>
                  <a:lnTo>
                    <a:pt x="19999" y="18044"/>
                  </a:lnTo>
                  <a:lnTo>
                    <a:pt x="19415" y="18830"/>
                  </a:lnTo>
                  <a:lnTo>
                    <a:pt x="18830" y="19516"/>
                  </a:lnTo>
                  <a:lnTo>
                    <a:pt x="18548" y="19818"/>
                  </a:lnTo>
                  <a:lnTo>
                    <a:pt x="18265" y="20121"/>
                  </a:lnTo>
                  <a:lnTo>
                    <a:pt x="18003" y="20383"/>
                  </a:lnTo>
                  <a:lnTo>
                    <a:pt x="17721" y="20625"/>
                  </a:lnTo>
                  <a:lnTo>
                    <a:pt x="17459" y="20846"/>
                  </a:lnTo>
                  <a:lnTo>
                    <a:pt x="17177" y="21068"/>
                  </a:lnTo>
                  <a:lnTo>
                    <a:pt x="16915" y="21250"/>
                  </a:lnTo>
                  <a:lnTo>
                    <a:pt x="16653" y="21391"/>
                  </a:lnTo>
                  <a:lnTo>
                    <a:pt x="16391" y="21532"/>
                  </a:lnTo>
                  <a:lnTo>
                    <a:pt x="16149" y="21653"/>
                  </a:lnTo>
                  <a:lnTo>
                    <a:pt x="15887" y="21733"/>
                  </a:lnTo>
                  <a:lnTo>
                    <a:pt x="15645" y="21814"/>
                  </a:lnTo>
                  <a:lnTo>
                    <a:pt x="15403" y="21854"/>
                  </a:lnTo>
                  <a:lnTo>
                    <a:pt x="15161" y="21875"/>
                  </a:lnTo>
                  <a:lnTo>
                    <a:pt x="14919" y="21895"/>
                  </a:lnTo>
                  <a:lnTo>
                    <a:pt x="14697" y="21854"/>
                  </a:lnTo>
                  <a:lnTo>
                    <a:pt x="14435" y="21834"/>
                  </a:lnTo>
                  <a:lnTo>
                    <a:pt x="14153" y="21794"/>
                  </a:lnTo>
                  <a:lnTo>
                    <a:pt x="13870" y="21733"/>
                  </a:lnTo>
                  <a:lnTo>
                    <a:pt x="13548" y="21653"/>
                  </a:lnTo>
                  <a:lnTo>
                    <a:pt x="13205" y="21552"/>
                  </a:lnTo>
                  <a:lnTo>
                    <a:pt x="12842" y="21411"/>
                  </a:lnTo>
                  <a:lnTo>
                    <a:pt x="12479" y="21250"/>
                  </a:lnTo>
                  <a:lnTo>
                    <a:pt x="12076" y="21068"/>
                  </a:lnTo>
                  <a:lnTo>
                    <a:pt x="11673" y="20826"/>
                  </a:lnTo>
                  <a:lnTo>
                    <a:pt x="11270" y="20564"/>
                  </a:lnTo>
                  <a:lnTo>
                    <a:pt x="10826" y="20262"/>
                  </a:lnTo>
                  <a:lnTo>
                    <a:pt x="10383" y="19919"/>
                  </a:lnTo>
                  <a:lnTo>
                    <a:pt x="9919" y="19516"/>
                  </a:lnTo>
                  <a:lnTo>
                    <a:pt x="9455" y="19092"/>
                  </a:lnTo>
                  <a:lnTo>
                    <a:pt x="8971" y="18588"/>
                  </a:lnTo>
                  <a:lnTo>
                    <a:pt x="8488" y="18064"/>
                  </a:lnTo>
                  <a:lnTo>
                    <a:pt x="8004" y="17459"/>
                  </a:lnTo>
                  <a:lnTo>
                    <a:pt x="7500" y="16814"/>
                  </a:lnTo>
                  <a:lnTo>
                    <a:pt x="6996" y="16089"/>
                  </a:lnTo>
                  <a:lnTo>
                    <a:pt x="6492" y="15322"/>
                  </a:lnTo>
                  <a:lnTo>
                    <a:pt x="5988" y="14476"/>
                  </a:lnTo>
                  <a:lnTo>
                    <a:pt x="5464" y="13568"/>
                  </a:lnTo>
                  <a:lnTo>
                    <a:pt x="4960" y="12581"/>
                  </a:lnTo>
                  <a:lnTo>
                    <a:pt x="4435" y="11532"/>
                  </a:lnTo>
                  <a:lnTo>
                    <a:pt x="3911" y="10403"/>
                  </a:lnTo>
                  <a:lnTo>
                    <a:pt x="3407" y="9194"/>
                  </a:lnTo>
                  <a:lnTo>
                    <a:pt x="2883" y="7903"/>
                  </a:lnTo>
                  <a:lnTo>
                    <a:pt x="2379" y="6532"/>
                  </a:lnTo>
                  <a:lnTo>
                    <a:pt x="1875" y="5081"/>
                  </a:lnTo>
                  <a:lnTo>
                    <a:pt x="1391" y="3528"/>
                  </a:lnTo>
                  <a:lnTo>
                    <a:pt x="887" y="1895"/>
                  </a:lnTo>
                  <a:lnTo>
                    <a:pt x="403" y="162"/>
                  </a:lnTo>
                  <a:lnTo>
                    <a:pt x="363" y="81"/>
                  </a:lnTo>
                  <a:lnTo>
                    <a:pt x="323" y="4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3272450" y="1827275"/>
              <a:ext cx="213225" cy="103850"/>
            </a:xfrm>
            <a:custGeom>
              <a:avLst/>
              <a:gdLst/>
              <a:ahLst/>
              <a:cxnLst/>
              <a:rect l="l" t="t" r="r" b="b"/>
              <a:pathLst>
                <a:path w="8529" h="4154" extrusionOk="0">
                  <a:moveTo>
                    <a:pt x="202" y="1"/>
                  </a:moveTo>
                  <a:lnTo>
                    <a:pt x="122" y="21"/>
                  </a:lnTo>
                  <a:lnTo>
                    <a:pt x="61" y="61"/>
                  </a:lnTo>
                  <a:lnTo>
                    <a:pt x="21" y="142"/>
                  </a:lnTo>
                  <a:lnTo>
                    <a:pt x="1" y="222"/>
                  </a:lnTo>
                  <a:lnTo>
                    <a:pt x="21" y="303"/>
                  </a:lnTo>
                  <a:lnTo>
                    <a:pt x="61" y="363"/>
                  </a:lnTo>
                  <a:lnTo>
                    <a:pt x="122" y="404"/>
                  </a:lnTo>
                  <a:lnTo>
                    <a:pt x="223" y="424"/>
                  </a:lnTo>
                  <a:lnTo>
                    <a:pt x="868" y="424"/>
                  </a:lnTo>
                  <a:lnTo>
                    <a:pt x="1493" y="484"/>
                  </a:lnTo>
                  <a:lnTo>
                    <a:pt x="2118" y="585"/>
                  </a:lnTo>
                  <a:lnTo>
                    <a:pt x="2702" y="726"/>
                  </a:lnTo>
                  <a:lnTo>
                    <a:pt x="3267" y="888"/>
                  </a:lnTo>
                  <a:lnTo>
                    <a:pt x="3831" y="1089"/>
                  </a:lnTo>
                  <a:lnTo>
                    <a:pt x="4356" y="1331"/>
                  </a:lnTo>
                  <a:lnTo>
                    <a:pt x="4880" y="1573"/>
                  </a:lnTo>
                  <a:lnTo>
                    <a:pt x="5364" y="1855"/>
                  </a:lnTo>
                  <a:lnTo>
                    <a:pt x="5827" y="2158"/>
                  </a:lnTo>
                  <a:lnTo>
                    <a:pt x="6291" y="2460"/>
                  </a:lnTo>
                  <a:lnTo>
                    <a:pt x="6714" y="2783"/>
                  </a:lnTo>
                  <a:lnTo>
                    <a:pt x="7118" y="3105"/>
                  </a:lnTo>
                  <a:lnTo>
                    <a:pt x="7480" y="3428"/>
                  </a:lnTo>
                  <a:lnTo>
                    <a:pt x="7843" y="3750"/>
                  </a:lnTo>
                  <a:lnTo>
                    <a:pt x="8166" y="4093"/>
                  </a:lnTo>
                  <a:lnTo>
                    <a:pt x="8246" y="4134"/>
                  </a:lnTo>
                  <a:lnTo>
                    <a:pt x="8307" y="4154"/>
                  </a:lnTo>
                  <a:lnTo>
                    <a:pt x="8388" y="4134"/>
                  </a:lnTo>
                  <a:lnTo>
                    <a:pt x="8468" y="4093"/>
                  </a:lnTo>
                  <a:lnTo>
                    <a:pt x="8509" y="4013"/>
                  </a:lnTo>
                  <a:lnTo>
                    <a:pt x="8529" y="3932"/>
                  </a:lnTo>
                  <a:lnTo>
                    <a:pt x="8509" y="3871"/>
                  </a:lnTo>
                  <a:lnTo>
                    <a:pt x="8468" y="3791"/>
                  </a:lnTo>
                  <a:lnTo>
                    <a:pt x="8126" y="3468"/>
                  </a:lnTo>
                  <a:lnTo>
                    <a:pt x="7763" y="3125"/>
                  </a:lnTo>
                  <a:lnTo>
                    <a:pt x="7359" y="2783"/>
                  </a:lnTo>
                  <a:lnTo>
                    <a:pt x="6956" y="2440"/>
                  </a:lnTo>
                  <a:lnTo>
                    <a:pt x="6513" y="2117"/>
                  </a:lnTo>
                  <a:lnTo>
                    <a:pt x="6049" y="1795"/>
                  </a:lnTo>
                  <a:lnTo>
                    <a:pt x="5565" y="1492"/>
                  </a:lnTo>
                  <a:lnTo>
                    <a:pt x="5041" y="1210"/>
                  </a:lnTo>
                  <a:lnTo>
                    <a:pt x="4517" y="948"/>
                  </a:lnTo>
                  <a:lnTo>
                    <a:pt x="3972" y="706"/>
                  </a:lnTo>
                  <a:lnTo>
                    <a:pt x="3388" y="505"/>
                  </a:lnTo>
                  <a:lnTo>
                    <a:pt x="2783" y="323"/>
                  </a:lnTo>
                  <a:lnTo>
                    <a:pt x="2178" y="182"/>
                  </a:lnTo>
                  <a:lnTo>
                    <a:pt x="1533" y="81"/>
                  </a:lnTo>
                  <a:lnTo>
                    <a:pt x="888" y="21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3491200" y="1937650"/>
              <a:ext cx="28750" cy="33800"/>
            </a:xfrm>
            <a:custGeom>
              <a:avLst/>
              <a:gdLst/>
              <a:ahLst/>
              <a:cxnLst/>
              <a:rect l="l" t="t" r="r" b="b"/>
              <a:pathLst>
                <a:path w="1150" h="1352" extrusionOk="0">
                  <a:moveTo>
                    <a:pt x="222" y="1"/>
                  </a:moveTo>
                  <a:lnTo>
                    <a:pt x="142" y="21"/>
                  </a:lnTo>
                  <a:lnTo>
                    <a:pt x="61" y="61"/>
                  </a:lnTo>
                  <a:lnTo>
                    <a:pt x="21" y="122"/>
                  </a:lnTo>
                  <a:lnTo>
                    <a:pt x="1" y="202"/>
                  </a:lnTo>
                  <a:lnTo>
                    <a:pt x="1" y="283"/>
                  </a:lnTo>
                  <a:lnTo>
                    <a:pt x="41" y="344"/>
                  </a:lnTo>
                  <a:lnTo>
                    <a:pt x="363" y="727"/>
                  </a:lnTo>
                  <a:lnTo>
                    <a:pt x="605" y="1009"/>
                  </a:lnTo>
                  <a:lnTo>
                    <a:pt x="787" y="1271"/>
                  </a:lnTo>
                  <a:lnTo>
                    <a:pt x="827" y="1311"/>
                  </a:lnTo>
                  <a:lnTo>
                    <a:pt x="867" y="1331"/>
                  </a:lnTo>
                  <a:lnTo>
                    <a:pt x="948" y="1352"/>
                  </a:lnTo>
                  <a:lnTo>
                    <a:pt x="1009" y="1352"/>
                  </a:lnTo>
                  <a:lnTo>
                    <a:pt x="1069" y="1311"/>
                  </a:lnTo>
                  <a:lnTo>
                    <a:pt x="1129" y="1251"/>
                  </a:lnTo>
                  <a:lnTo>
                    <a:pt x="1150" y="1190"/>
                  </a:lnTo>
                  <a:lnTo>
                    <a:pt x="1150" y="1110"/>
                  </a:lnTo>
                  <a:lnTo>
                    <a:pt x="1129" y="1029"/>
                  </a:lnTo>
                  <a:lnTo>
                    <a:pt x="928" y="767"/>
                  </a:lnTo>
                  <a:lnTo>
                    <a:pt x="686" y="464"/>
                  </a:lnTo>
                  <a:lnTo>
                    <a:pt x="363" y="81"/>
                  </a:lnTo>
                  <a:lnTo>
                    <a:pt x="303" y="2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3523450" y="238125"/>
              <a:ext cx="94275" cy="192050"/>
            </a:xfrm>
            <a:custGeom>
              <a:avLst/>
              <a:gdLst/>
              <a:ahLst/>
              <a:cxnLst/>
              <a:rect l="l" t="t" r="r" b="b"/>
              <a:pathLst>
                <a:path w="3771" h="7682" extrusionOk="0">
                  <a:moveTo>
                    <a:pt x="444" y="0"/>
                  </a:moveTo>
                  <a:lnTo>
                    <a:pt x="344" y="40"/>
                  </a:lnTo>
                  <a:lnTo>
                    <a:pt x="243" y="101"/>
                  </a:lnTo>
                  <a:lnTo>
                    <a:pt x="162" y="161"/>
                  </a:lnTo>
                  <a:lnTo>
                    <a:pt x="81" y="242"/>
                  </a:lnTo>
                  <a:lnTo>
                    <a:pt x="41" y="343"/>
                  </a:lnTo>
                  <a:lnTo>
                    <a:pt x="1" y="444"/>
                  </a:lnTo>
                  <a:lnTo>
                    <a:pt x="1" y="544"/>
                  </a:lnTo>
                  <a:lnTo>
                    <a:pt x="1" y="645"/>
                  </a:lnTo>
                  <a:lnTo>
                    <a:pt x="41" y="766"/>
                  </a:lnTo>
                  <a:lnTo>
                    <a:pt x="2722" y="7338"/>
                  </a:lnTo>
                  <a:lnTo>
                    <a:pt x="2763" y="7419"/>
                  </a:lnTo>
                  <a:lnTo>
                    <a:pt x="2803" y="7480"/>
                  </a:lnTo>
                  <a:lnTo>
                    <a:pt x="2924" y="7601"/>
                  </a:lnTo>
                  <a:lnTo>
                    <a:pt x="3065" y="7661"/>
                  </a:lnTo>
                  <a:lnTo>
                    <a:pt x="3226" y="7681"/>
                  </a:lnTo>
                  <a:lnTo>
                    <a:pt x="3327" y="7681"/>
                  </a:lnTo>
                  <a:lnTo>
                    <a:pt x="3428" y="7641"/>
                  </a:lnTo>
                  <a:lnTo>
                    <a:pt x="3529" y="7601"/>
                  </a:lnTo>
                  <a:lnTo>
                    <a:pt x="3610" y="7520"/>
                  </a:lnTo>
                  <a:lnTo>
                    <a:pt x="3690" y="7439"/>
                  </a:lnTo>
                  <a:lnTo>
                    <a:pt x="3730" y="7359"/>
                  </a:lnTo>
                  <a:lnTo>
                    <a:pt x="3771" y="7258"/>
                  </a:lnTo>
                  <a:lnTo>
                    <a:pt x="3771" y="7137"/>
                  </a:lnTo>
                  <a:lnTo>
                    <a:pt x="3771" y="7036"/>
                  </a:lnTo>
                  <a:lnTo>
                    <a:pt x="3730" y="6935"/>
                  </a:lnTo>
                  <a:lnTo>
                    <a:pt x="1049" y="343"/>
                  </a:lnTo>
                  <a:lnTo>
                    <a:pt x="1009" y="242"/>
                  </a:lnTo>
                  <a:lnTo>
                    <a:pt x="928" y="161"/>
                  </a:lnTo>
                  <a:lnTo>
                    <a:pt x="848" y="101"/>
                  </a:lnTo>
                  <a:lnTo>
                    <a:pt x="767" y="40"/>
                  </a:lnTo>
                  <a:lnTo>
                    <a:pt x="666" y="20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3312775" y="363100"/>
              <a:ext cx="159300" cy="147200"/>
            </a:xfrm>
            <a:custGeom>
              <a:avLst/>
              <a:gdLst/>
              <a:ahLst/>
              <a:cxnLst/>
              <a:rect l="l" t="t" r="r" b="b"/>
              <a:pathLst>
                <a:path w="6372" h="5888" extrusionOk="0">
                  <a:moveTo>
                    <a:pt x="525" y="1"/>
                  </a:moveTo>
                  <a:lnTo>
                    <a:pt x="424" y="21"/>
                  </a:lnTo>
                  <a:lnTo>
                    <a:pt x="323" y="41"/>
                  </a:lnTo>
                  <a:lnTo>
                    <a:pt x="222" y="102"/>
                  </a:lnTo>
                  <a:lnTo>
                    <a:pt x="142" y="182"/>
                  </a:lnTo>
                  <a:lnTo>
                    <a:pt x="81" y="263"/>
                  </a:lnTo>
                  <a:lnTo>
                    <a:pt x="41" y="364"/>
                  </a:lnTo>
                  <a:lnTo>
                    <a:pt x="1" y="465"/>
                  </a:lnTo>
                  <a:lnTo>
                    <a:pt x="1" y="565"/>
                  </a:lnTo>
                  <a:lnTo>
                    <a:pt x="21" y="686"/>
                  </a:lnTo>
                  <a:lnTo>
                    <a:pt x="61" y="787"/>
                  </a:lnTo>
                  <a:lnTo>
                    <a:pt x="102" y="868"/>
                  </a:lnTo>
                  <a:lnTo>
                    <a:pt x="182" y="948"/>
                  </a:lnTo>
                  <a:lnTo>
                    <a:pt x="5444" y="5747"/>
                  </a:lnTo>
                  <a:lnTo>
                    <a:pt x="5525" y="5807"/>
                  </a:lnTo>
                  <a:lnTo>
                    <a:pt x="5625" y="5847"/>
                  </a:lnTo>
                  <a:lnTo>
                    <a:pt x="5706" y="5868"/>
                  </a:lnTo>
                  <a:lnTo>
                    <a:pt x="5807" y="5888"/>
                  </a:lnTo>
                  <a:lnTo>
                    <a:pt x="5928" y="5868"/>
                  </a:lnTo>
                  <a:lnTo>
                    <a:pt x="6029" y="5827"/>
                  </a:lnTo>
                  <a:lnTo>
                    <a:pt x="6129" y="5787"/>
                  </a:lnTo>
                  <a:lnTo>
                    <a:pt x="6210" y="5706"/>
                  </a:lnTo>
                  <a:lnTo>
                    <a:pt x="6291" y="5606"/>
                  </a:lnTo>
                  <a:lnTo>
                    <a:pt x="6331" y="5505"/>
                  </a:lnTo>
                  <a:lnTo>
                    <a:pt x="6351" y="5404"/>
                  </a:lnTo>
                  <a:lnTo>
                    <a:pt x="6371" y="5303"/>
                  </a:lnTo>
                  <a:lnTo>
                    <a:pt x="6351" y="5202"/>
                  </a:lnTo>
                  <a:lnTo>
                    <a:pt x="6311" y="5101"/>
                  </a:lnTo>
                  <a:lnTo>
                    <a:pt x="6250" y="5001"/>
                  </a:lnTo>
                  <a:lnTo>
                    <a:pt x="6190" y="4920"/>
                  </a:lnTo>
                  <a:lnTo>
                    <a:pt x="928" y="142"/>
                  </a:lnTo>
                  <a:lnTo>
                    <a:pt x="827" y="81"/>
                  </a:lnTo>
                  <a:lnTo>
                    <a:pt x="726" y="21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3191325" y="586400"/>
              <a:ext cx="198600" cy="74600"/>
            </a:xfrm>
            <a:custGeom>
              <a:avLst/>
              <a:gdLst/>
              <a:ahLst/>
              <a:cxnLst/>
              <a:rect l="l" t="t" r="r" b="b"/>
              <a:pathLst>
                <a:path w="7944" h="2984" extrusionOk="0">
                  <a:moveTo>
                    <a:pt x="464" y="0"/>
                  </a:moveTo>
                  <a:lnTo>
                    <a:pt x="363" y="20"/>
                  </a:lnTo>
                  <a:lnTo>
                    <a:pt x="262" y="61"/>
                  </a:lnTo>
                  <a:lnTo>
                    <a:pt x="181" y="121"/>
                  </a:lnTo>
                  <a:lnTo>
                    <a:pt x="121" y="202"/>
                  </a:lnTo>
                  <a:lnTo>
                    <a:pt x="61" y="302"/>
                  </a:lnTo>
                  <a:lnTo>
                    <a:pt x="20" y="403"/>
                  </a:lnTo>
                  <a:lnTo>
                    <a:pt x="0" y="504"/>
                  </a:lnTo>
                  <a:lnTo>
                    <a:pt x="0" y="625"/>
                  </a:lnTo>
                  <a:lnTo>
                    <a:pt x="20" y="726"/>
                  </a:lnTo>
                  <a:lnTo>
                    <a:pt x="61" y="806"/>
                  </a:lnTo>
                  <a:lnTo>
                    <a:pt x="121" y="907"/>
                  </a:lnTo>
                  <a:lnTo>
                    <a:pt x="202" y="968"/>
                  </a:lnTo>
                  <a:lnTo>
                    <a:pt x="302" y="1028"/>
                  </a:lnTo>
                  <a:lnTo>
                    <a:pt x="403" y="1069"/>
                  </a:lnTo>
                  <a:lnTo>
                    <a:pt x="7258" y="2964"/>
                  </a:lnTo>
                  <a:lnTo>
                    <a:pt x="7399" y="2984"/>
                  </a:lnTo>
                  <a:lnTo>
                    <a:pt x="7480" y="2984"/>
                  </a:lnTo>
                  <a:lnTo>
                    <a:pt x="7580" y="2943"/>
                  </a:lnTo>
                  <a:lnTo>
                    <a:pt x="7661" y="2923"/>
                  </a:lnTo>
                  <a:lnTo>
                    <a:pt x="7721" y="2863"/>
                  </a:lnTo>
                  <a:lnTo>
                    <a:pt x="7802" y="2823"/>
                  </a:lnTo>
                  <a:lnTo>
                    <a:pt x="7842" y="2742"/>
                  </a:lnTo>
                  <a:lnTo>
                    <a:pt x="7903" y="2661"/>
                  </a:lnTo>
                  <a:lnTo>
                    <a:pt x="7923" y="2581"/>
                  </a:lnTo>
                  <a:lnTo>
                    <a:pt x="7943" y="2460"/>
                  </a:lnTo>
                  <a:lnTo>
                    <a:pt x="7943" y="2359"/>
                  </a:lnTo>
                  <a:lnTo>
                    <a:pt x="7923" y="2258"/>
                  </a:lnTo>
                  <a:lnTo>
                    <a:pt x="7883" y="2157"/>
                  </a:lnTo>
                  <a:lnTo>
                    <a:pt x="7822" y="2077"/>
                  </a:lnTo>
                  <a:lnTo>
                    <a:pt x="7742" y="1996"/>
                  </a:lnTo>
                  <a:lnTo>
                    <a:pt x="7641" y="1935"/>
                  </a:lnTo>
                  <a:lnTo>
                    <a:pt x="7540" y="1895"/>
                  </a:lnTo>
                  <a:lnTo>
                    <a:pt x="685" y="2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35"/>
          <p:cNvSpPr/>
          <p:nvPr/>
        </p:nvSpPr>
        <p:spPr>
          <a:xfrm>
            <a:off x="2381283" y="4845981"/>
            <a:ext cx="935139" cy="108925"/>
          </a:xfrm>
          <a:prstGeom prst="ellipse">
            <a:avLst/>
          </a:prstGeom>
          <a:solidFill>
            <a:schemeClr val="dk1">
              <a:alpha val="15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35"/>
          <p:cNvSpPr/>
          <p:nvPr/>
        </p:nvSpPr>
        <p:spPr>
          <a:xfrm>
            <a:off x="2341972" y="3509448"/>
            <a:ext cx="1034083" cy="1311248"/>
          </a:xfrm>
          <a:custGeom>
            <a:avLst/>
            <a:gdLst/>
            <a:ahLst/>
            <a:cxnLst/>
            <a:rect l="l" t="t" r="r" b="b"/>
            <a:pathLst>
              <a:path w="32000" h="40577" extrusionOk="0">
                <a:moveTo>
                  <a:pt x="16010" y="0"/>
                </a:moveTo>
                <a:lnTo>
                  <a:pt x="15186" y="20"/>
                </a:lnTo>
                <a:lnTo>
                  <a:pt x="14363" y="81"/>
                </a:lnTo>
                <a:lnTo>
                  <a:pt x="13559" y="181"/>
                </a:lnTo>
                <a:lnTo>
                  <a:pt x="12776" y="322"/>
                </a:lnTo>
                <a:lnTo>
                  <a:pt x="11992" y="502"/>
                </a:lnTo>
                <a:lnTo>
                  <a:pt x="11249" y="703"/>
                </a:lnTo>
                <a:lnTo>
                  <a:pt x="10506" y="944"/>
                </a:lnTo>
                <a:lnTo>
                  <a:pt x="9763" y="1226"/>
                </a:lnTo>
                <a:lnTo>
                  <a:pt x="9060" y="1527"/>
                </a:lnTo>
                <a:lnTo>
                  <a:pt x="8377" y="1888"/>
                </a:lnTo>
                <a:lnTo>
                  <a:pt x="7694" y="2250"/>
                </a:lnTo>
                <a:lnTo>
                  <a:pt x="7051" y="2652"/>
                </a:lnTo>
                <a:lnTo>
                  <a:pt x="6428" y="3094"/>
                </a:lnTo>
                <a:lnTo>
                  <a:pt x="5826" y="3556"/>
                </a:lnTo>
                <a:lnTo>
                  <a:pt x="5243" y="4038"/>
                </a:lnTo>
                <a:lnTo>
                  <a:pt x="4681" y="4560"/>
                </a:lnTo>
                <a:lnTo>
                  <a:pt x="4158" y="5102"/>
                </a:lnTo>
                <a:lnTo>
                  <a:pt x="3656" y="5665"/>
                </a:lnTo>
                <a:lnTo>
                  <a:pt x="3174" y="6247"/>
                </a:lnTo>
                <a:lnTo>
                  <a:pt x="2732" y="6850"/>
                </a:lnTo>
                <a:lnTo>
                  <a:pt x="2310" y="7493"/>
                </a:lnTo>
                <a:lnTo>
                  <a:pt x="1929" y="8136"/>
                </a:lnTo>
                <a:lnTo>
                  <a:pt x="1567" y="8798"/>
                </a:lnTo>
                <a:lnTo>
                  <a:pt x="1246" y="9501"/>
                </a:lnTo>
                <a:lnTo>
                  <a:pt x="964" y="10205"/>
                </a:lnTo>
                <a:lnTo>
                  <a:pt x="723" y="10928"/>
                </a:lnTo>
                <a:lnTo>
                  <a:pt x="502" y="11651"/>
                </a:lnTo>
                <a:lnTo>
                  <a:pt x="322" y="12414"/>
                </a:lnTo>
                <a:lnTo>
                  <a:pt x="181" y="13177"/>
                </a:lnTo>
                <a:lnTo>
                  <a:pt x="81" y="13961"/>
                </a:lnTo>
                <a:lnTo>
                  <a:pt x="20" y="14744"/>
                </a:lnTo>
                <a:lnTo>
                  <a:pt x="0" y="15548"/>
                </a:lnTo>
                <a:lnTo>
                  <a:pt x="0" y="16030"/>
                </a:lnTo>
                <a:lnTo>
                  <a:pt x="20" y="16512"/>
                </a:lnTo>
                <a:lnTo>
                  <a:pt x="61" y="16974"/>
                </a:lnTo>
                <a:lnTo>
                  <a:pt x="121" y="17456"/>
                </a:lnTo>
                <a:lnTo>
                  <a:pt x="181" y="17918"/>
                </a:lnTo>
                <a:lnTo>
                  <a:pt x="261" y="18380"/>
                </a:lnTo>
                <a:lnTo>
                  <a:pt x="362" y="18842"/>
                </a:lnTo>
                <a:lnTo>
                  <a:pt x="462" y="19284"/>
                </a:lnTo>
                <a:lnTo>
                  <a:pt x="502" y="19404"/>
                </a:lnTo>
                <a:lnTo>
                  <a:pt x="502" y="19445"/>
                </a:lnTo>
                <a:lnTo>
                  <a:pt x="643" y="19947"/>
                </a:lnTo>
                <a:lnTo>
                  <a:pt x="784" y="20429"/>
                </a:lnTo>
                <a:lnTo>
                  <a:pt x="924" y="20911"/>
                </a:lnTo>
                <a:lnTo>
                  <a:pt x="1085" y="21373"/>
                </a:lnTo>
                <a:lnTo>
                  <a:pt x="1447" y="22317"/>
                </a:lnTo>
                <a:lnTo>
                  <a:pt x="1828" y="23221"/>
                </a:lnTo>
                <a:lnTo>
                  <a:pt x="2250" y="24105"/>
                </a:lnTo>
                <a:lnTo>
                  <a:pt x="2692" y="24989"/>
                </a:lnTo>
                <a:lnTo>
                  <a:pt x="3154" y="25832"/>
                </a:lnTo>
                <a:lnTo>
                  <a:pt x="3596" y="26636"/>
                </a:lnTo>
                <a:lnTo>
                  <a:pt x="4500" y="28203"/>
                </a:lnTo>
                <a:lnTo>
                  <a:pt x="5343" y="29669"/>
                </a:lnTo>
                <a:lnTo>
                  <a:pt x="5725" y="30352"/>
                </a:lnTo>
                <a:lnTo>
                  <a:pt x="6067" y="31015"/>
                </a:lnTo>
                <a:lnTo>
                  <a:pt x="6368" y="31638"/>
                </a:lnTo>
                <a:lnTo>
                  <a:pt x="6609" y="32240"/>
                </a:lnTo>
                <a:lnTo>
                  <a:pt x="6730" y="32702"/>
                </a:lnTo>
                <a:lnTo>
                  <a:pt x="6850" y="33245"/>
                </a:lnTo>
                <a:lnTo>
                  <a:pt x="6930" y="33847"/>
                </a:lnTo>
                <a:lnTo>
                  <a:pt x="7011" y="34490"/>
                </a:lnTo>
                <a:lnTo>
                  <a:pt x="7071" y="35173"/>
                </a:lnTo>
                <a:lnTo>
                  <a:pt x="7111" y="35856"/>
                </a:lnTo>
                <a:lnTo>
                  <a:pt x="7171" y="37242"/>
                </a:lnTo>
                <a:lnTo>
                  <a:pt x="7212" y="38528"/>
                </a:lnTo>
                <a:lnTo>
                  <a:pt x="7212" y="39572"/>
                </a:lnTo>
                <a:lnTo>
                  <a:pt x="7192" y="40576"/>
                </a:lnTo>
                <a:lnTo>
                  <a:pt x="24808" y="40576"/>
                </a:lnTo>
                <a:lnTo>
                  <a:pt x="24808" y="39572"/>
                </a:lnTo>
                <a:lnTo>
                  <a:pt x="24808" y="38528"/>
                </a:lnTo>
                <a:lnTo>
                  <a:pt x="24828" y="37242"/>
                </a:lnTo>
                <a:lnTo>
                  <a:pt x="24888" y="35856"/>
                </a:lnTo>
                <a:lnTo>
                  <a:pt x="24928" y="35173"/>
                </a:lnTo>
                <a:lnTo>
                  <a:pt x="24989" y="34490"/>
                </a:lnTo>
                <a:lnTo>
                  <a:pt x="25069" y="33847"/>
                </a:lnTo>
                <a:lnTo>
                  <a:pt x="25170" y="33245"/>
                </a:lnTo>
                <a:lnTo>
                  <a:pt x="25270" y="32702"/>
                </a:lnTo>
                <a:lnTo>
                  <a:pt x="25411" y="32240"/>
                </a:lnTo>
                <a:lnTo>
                  <a:pt x="25652" y="31638"/>
                </a:lnTo>
                <a:lnTo>
                  <a:pt x="25953" y="31015"/>
                </a:lnTo>
                <a:lnTo>
                  <a:pt x="26274" y="30352"/>
                </a:lnTo>
                <a:lnTo>
                  <a:pt x="26656" y="29669"/>
                </a:lnTo>
                <a:lnTo>
                  <a:pt x="27500" y="28203"/>
                </a:lnTo>
                <a:lnTo>
                  <a:pt x="28404" y="26636"/>
                </a:lnTo>
                <a:lnTo>
                  <a:pt x="28866" y="25832"/>
                </a:lnTo>
                <a:lnTo>
                  <a:pt x="29307" y="24989"/>
                </a:lnTo>
                <a:lnTo>
                  <a:pt x="29749" y="24105"/>
                </a:lnTo>
                <a:lnTo>
                  <a:pt x="30171" y="23221"/>
                </a:lnTo>
                <a:lnTo>
                  <a:pt x="30553" y="22317"/>
                </a:lnTo>
                <a:lnTo>
                  <a:pt x="30914" y="21373"/>
                </a:lnTo>
                <a:lnTo>
                  <a:pt x="31075" y="20911"/>
                </a:lnTo>
                <a:lnTo>
                  <a:pt x="31236" y="20429"/>
                </a:lnTo>
                <a:lnTo>
                  <a:pt x="31376" y="19947"/>
                </a:lnTo>
                <a:lnTo>
                  <a:pt x="31497" y="19445"/>
                </a:lnTo>
                <a:lnTo>
                  <a:pt x="31517" y="19404"/>
                </a:lnTo>
                <a:lnTo>
                  <a:pt x="31537" y="19284"/>
                </a:lnTo>
                <a:lnTo>
                  <a:pt x="31638" y="18842"/>
                </a:lnTo>
                <a:lnTo>
                  <a:pt x="31738" y="18380"/>
                </a:lnTo>
                <a:lnTo>
                  <a:pt x="31818" y="17918"/>
                </a:lnTo>
                <a:lnTo>
                  <a:pt x="31879" y="17456"/>
                </a:lnTo>
                <a:lnTo>
                  <a:pt x="31939" y="16974"/>
                </a:lnTo>
                <a:lnTo>
                  <a:pt x="31979" y="16512"/>
                </a:lnTo>
                <a:lnTo>
                  <a:pt x="31999" y="16030"/>
                </a:lnTo>
                <a:lnTo>
                  <a:pt x="31999" y="15548"/>
                </a:lnTo>
                <a:lnTo>
                  <a:pt x="31979" y="14744"/>
                </a:lnTo>
                <a:lnTo>
                  <a:pt x="31919" y="13961"/>
                </a:lnTo>
                <a:lnTo>
                  <a:pt x="31818" y="13177"/>
                </a:lnTo>
                <a:lnTo>
                  <a:pt x="31678" y="12414"/>
                </a:lnTo>
                <a:lnTo>
                  <a:pt x="31497" y="11651"/>
                </a:lnTo>
                <a:lnTo>
                  <a:pt x="31296" y="10928"/>
                </a:lnTo>
                <a:lnTo>
                  <a:pt x="31035" y="10205"/>
                </a:lnTo>
                <a:lnTo>
                  <a:pt x="30754" y="9501"/>
                </a:lnTo>
                <a:lnTo>
                  <a:pt x="30432" y="8798"/>
                </a:lnTo>
                <a:lnTo>
                  <a:pt x="30071" y="8136"/>
                </a:lnTo>
                <a:lnTo>
                  <a:pt x="29689" y="7493"/>
                </a:lnTo>
                <a:lnTo>
                  <a:pt x="29267" y="6850"/>
                </a:lnTo>
                <a:lnTo>
                  <a:pt x="28825" y="6247"/>
                </a:lnTo>
                <a:lnTo>
                  <a:pt x="28343" y="5665"/>
                </a:lnTo>
                <a:lnTo>
                  <a:pt x="27841" y="5102"/>
                </a:lnTo>
                <a:lnTo>
                  <a:pt x="27319" y="4560"/>
                </a:lnTo>
                <a:lnTo>
                  <a:pt x="26756" y="4038"/>
                </a:lnTo>
                <a:lnTo>
                  <a:pt x="26174" y="3556"/>
                </a:lnTo>
                <a:lnTo>
                  <a:pt x="25571" y="3094"/>
                </a:lnTo>
                <a:lnTo>
                  <a:pt x="24949" y="2652"/>
                </a:lnTo>
                <a:lnTo>
                  <a:pt x="24306" y="2250"/>
                </a:lnTo>
                <a:lnTo>
                  <a:pt x="23623" y="1888"/>
                </a:lnTo>
                <a:lnTo>
                  <a:pt x="22940" y="1527"/>
                </a:lnTo>
                <a:lnTo>
                  <a:pt x="22237" y="1226"/>
                </a:lnTo>
                <a:lnTo>
                  <a:pt x="21514" y="944"/>
                </a:lnTo>
                <a:lnTo>
                  <a:pt x="20770" y="703"/>
                </a:lnTo>
                <a:lnTo>
                  <a:pt x="20007" y="502"/>
                </a:lnTo>
                <a:lnTo>
                  <a:pt x="19224" y="322"/>
                </a:lnTo>
                <a:lnTo>
                  <a:pt x="18440" y="181"/>
                </a:lnTo>
                <a:lnTo>
                  <a:pt x="17637" y="81"/>
                </a:lnTo>
                <a:lnTo>
                  <a:pt x="16833" y="20"/>
                </a:lnTo>
                <a:lnTo>
                  <a:pt x="1601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5"/>
          <p:cNvSpPr/>
          <p:nvPr/>
        </p:nvSpPr>
        <p:spPr>
          <a:xfrm>
            <a:off x="2649645" y="3986552"/>
            <a:ext cx="412890" cy="735491"/>
          </a:xfrm>
          <a:custGeom>
            <a:avLst/>
            <a:gdLst/>
            <a:ahLst/>
            <a:cxnLst/>
            <a:rect l="l" t="t" r="r" b="b"/>
            <a:pathLst>
              <a:path w="12777" h="22760" extrusionOk="0">
                <a:moveTo>
                  <a:pt x="6469" y="0"/>
                </a:moveTo>
                <a:lnTo>
                  <a:pt x="6348" y="20"/>
                </a:lnTo>
                <a:lnTo>
                  <a:pt x="6248" y="101"/>
                </a:lnTo>
                <a:lnTo>
                  <a:pt x="6167" y="181"/>
                </a:lnTo>
                <a:lnTo>
                  <a:pt x="6147" y="302"/>
                </a:lnTo>
                <a:lnTo>
                  <a:pt x="6067" y="884"/>
                </a:lnTo>
                <a:lnTo>
                  <a:pt x="6007" y="1246"/>
                </a:lnTo>
                <a:lnTo>
                  <a:pt x="5906" y="1647"/>
                </a:lnTo>
                <a:lnTo>
                  <a:pt x="5766" y="2049"/>
                </a:lnTo>
                <a:lnTo>
                  <a:pt x="5685" y="2250"/>
                </a:lnTo>
                <a:lnTo>
                  <a:pt x="5605" y="2431"/>
                </a:lnTo>
                <a:lnTo>
                  <a:pt x="5484" y="2592"/>
                </a:lnTo>
                <a:lnTo>
                  <a:pt x="5384" y="2752"/>
                </a:lnTo>
                <a:lnTo>
                  <a:pt x="5243" y="2893"/>
                </a:lnTo>
                <a:lnTo>
                  <a:pt x="5103" y="3013"/>
                </a:lnTo>
                <a:lnTo>
                  <a:pt x="5002" y="3054"/>
                </a:lnTo>
                <a:lnTo>
                  <a:pt x="4882" y="3074"/>
                </a:lnTo>
                <a:lnTo>
                  <a:pt x="4761" y="3054"/>
                </a:lnTo>
                <a:lnTo>
                  <a:pt x="4601" y="3033"/>
                </a:lnTo>
                <a:lnTo>
                  <a:pt x="4440" y="2993"/>
                </a:lnTo>
                <a:lnTo>
                  <a:pt x="4279" y="2913"/>
                </a:lnTo>
                <a:lnTo>
                  <a:pt x="3918" y="2752"/>
                </a:lnTo>
                <a:lnTo>
                  <a:pt x="3516" y="2531"/>
                </a:lnTo>
                <a:lnTo>
                  <a:pt x="3134" y="2270"/>
                </a:lnTo>
                <a:lnTo>
                  <a:pt x="2773" y="2009"/>
                </a:lnTo>
                <a:lnTo>
                  <a:pt x="2451" y="1748"/>
                </a:lnTo>
                <a:lnTo>
                  <a:pt x="2371" y="1688"/>
                </a:lnTo>
                <a:lnTo>
                  <a:pt x="2270" y="1668"/>
                </a:lnTo>
                <a:lnTo>
                  <a:pt x="2170" y="1688"/>
                </a:lnTo>
                <a:lnTo>
                  <a:pt x="2070" y="1708"/>
                </a:lnTo>
                <a:lnTo>
                  <a:pt x="1989" y="1788"/>
                </a:lnTo>
                <a:lnTo>
                  <a:pt x="1929" y="1868"/>
                </a:lnTo>
                <a:lnTo>
                  <a:pt x="1909" y="1969"/>
                </a:lnTo>
                <a:lnTo>
                  <a:pt x="1909" y="2069"/>
                </a:lnTo>
                <a:lnTo>
                  <a:pt x="2029" y="2571"/>
                </a:lnTo>
                <a:lnTo>
                  <a:pt x="2130" y="3154"/>
                </a:lnTo>
                <a:lnTo>
                  <a:pt x="2210" y="3737"/>
                </a:lnTo>
                <a:lnTo>
                  <a:pt x="2270" y="4339"/>
                </a:lnTo>
                <a:lnTo>
                  <a:pt x="2311" y="4902"/>
                </a:lnTo>
                <a:lnTo>
                  <a:pt x="2311" y="5163"/>
                </a:lnTo>
                <a:lnTo>
                  <a:pt x="2291" y="5404"/>
                </a:lnTo>
                <a:lnTo>
                  <a:pt x="2270" y="5625"/>
                </a:lnTo>
                <a:lnTo>
                  <a:pt x="2230" y="5826"/>
                </a:lnTo>
                <a:lnTo>
                  <a:pt x="2170" y="5986"/>
                </a:lnTo>
                <a:lnTo>
                  <a:pt x="2110" y="6107"/>
                </a:lnTo>
                <a:lnTo>
                  <a:pt x="2050" y="6207"/>
                </a:lnTo>
                <a:lnTo>
                  <a:pt x="1969" y="6268"/>
                </a:lnTo>
                <a:lnTo>
                  <a:pt x="1869" y="6308"/>
                </a:lnTo>
                <a:lnTo>
                  <a:pt x="1788" y="6328"/>
                </a:lnTo>
                <a:lnTo>
                  <a:pt x="1608" y="6328"/>
                </a:lnTo>
                <a:lnTo>
                  <a:pt x="1427" y="6308"/>
                </a:lnTo>
                <a:lnTo>
                  <a:pt x="1266" y="6247"/>
                </a:lnTo>
                <a:lnTo>
                  <a:pt x="1085" y="6147"/>
                </a:lnTo>
                <a:lnTo>
                  <a:pt x="925" y="6067"/>
                </a:lnTo>
                <a:lnTo>
                  <a:pt x="764" y="5966"/>
                </a:lnTo>
                <a:lnTo>
                  <a:pt x="563" y="5806"/>
                </a:lnTo>
                <a:lnTo>
                  <a:pt x="463" y="5745"/>
                </a:lnTo>
                <a:lnTo>
                  <a:pt x="362" y="5725"/>
                </a:lnTo>
                <a:lnTo>
                  <a:pt x="262" y="5725"/>
                </a:lnTo>
                <a:lnTo>
                  <a:pt x="161" y="5765"/>
                </a:lnTo>
                <a:lnTo>
                  <a:pt x="81" y="5826"/>
                </a:lnTo>
                <a:lnTo>
                  <a:pt x="41" y="5926"/>
                </a:lnTo>
                <a:lnTo>
                  <a:pt x="1" y="6026"/>
                </a:lnTo>
                <a:lnTo>
                  <a:pt x="21" y="6127"/>
                </a:lnTo>
                <a:lnTo>
                  <a:pt x="3556" y="22498"/>
                </a:lnTo>
                <a:lnTo>
                  <a:pt x="3596" y="22598"/>
                </a:lnTo>
                <a:lnTo>
                  <a:pt x="3677" y="22679"/>
                </a:lnTo>
                <a:lnTo>
                  <a:pt x="3757" y="22739"/>
                </a:lnTo>
                <a:lnTo>
                  <a:pt x="3877" y="22759"/>
                </a:lnTo>
                <a:lnTo>
                  <a:pt x="3938" y="22739"/>
                </a:lnTo>
                <a:lnTo>
                  <a:pt x="4018" y="22719"/>
                </a:lnTo>
                <a:lnTo>
                  <a:pt x="4058" y="22699"/>
                </a:lnTo>
                <a:lnTo>
                  <a:pt x="4118" y="22659"/>
                </a:lnTo>
                <a:lnTo>
                  <a:pt x="4159" y="22598"/>
                </a:lnTo>
                <a:lnTo>
                  <a:pt x="4179" y="22538"/>
                </a:lnTo>
                <a:lnTo>
                  <a:pt x="4199" y="22478"/>
                </a:lnTo>
                <a:lnTo>
                  <a:pt x="4199" y="22418"/>
                </a:lnTo>
                <a:lnTo>
                  <a:pt x="4199" y="22357"/>
                </a:lnTo>
                <a:lnTo>
                  <a:pt x="824" y="6770"/>
                </a:lnTo>
                <a:lnTo>
                  <a:pt x="824" y="6770"/>
                </a:lnTo>
                <a:lnTo>
                  <a:pt x="1065" y="6870"/>
                </a:lnTo>
                <a:lnTo>
                  <a:pt x="1326" y="6950"/>
                </a:lnTo>
                <a:lnTo>
                  <a:pt x="1608" y="6991"/>
                </a:lnTo>
                <a:lnTo>
                  <a:pt x="1728" y="7011"/>
                </a:lnTo>
                <a:lnTo>
                  <a:pt x="1869" y="6991"/>
                </a:lnTo>
                <a:lnTo>
                  <a:pt x="1989" y="6971"/>
                </a:lnTo>
                <a:lnTo>
                  <a:pt x="2090" y="6930"/>
                </a:lnTo>
                <a:lnTo>
                  <a:pt x="2210" y="6890"/>
                </a:lnTo>
                <a:lnTo>
                  <a:pt x="2311" y="6830"/>
                </a:lnTo>
                <a:lnTo>
                  <a:pt x="2411" y="6770"/>
                </a:lnTo>
                <a:lnTo>
                  <a:pt x="2491" y="6689"/>
                </a:lnTo>
                <a:lnTo>
                  <a:pt x="2592" y="6589"/>
                </a:lnTo>
                <a:lnTo>
                  <a:pt x="2652" y="6488"/>
                </a:lnTo>
                <a:lnTo>
                  <a:pt x="2753" y="6328"/>
                </a:lnTo>
                <a:lnTo>
                  <a:pt x="2813" y="6167"/>
                </a:lnTo>
                <a:lnTo>
                  <a:pt x="2873" y="5966"/>
                </a:lnTo>
                <a:lnTo>
                  <a:pt x="2913" y="5745"/>
                </a:lnTo>
                <a:lnTo>
                  <a:pt x="2953" y="5524"/>
                </a:lnTo>
                <a:lnTo>
                  <a:pt x="2953" y="5283"/>
                </a:lnTo>
                <a:lnTo>
                  <a:pt x="2974" y="4781"/>
                </a:lnTo>
                <a:lnTo>
                  <a:pt x="2933" y="4259"/>
                </a:lnTo>
                <a:lnTo>
                  <a:pt x="2893" y="3757"/>
                </a:lnTo>
                <a:lnTo>
                  <a:pt x="2813" y="3254"/>
                </a:lnTo>
                <a:lnTo>
                  <a:pt x="2753" y="2813"/>
                </a:lnTo>
                <a:lnTo>
                  <a:pt x="3054" y="3013"/>
                </a:lnTo>
                <a:lnTo>
                  <a:pt x="3395" y="3234"/>
                </a:lnTo>
                <a:lnTo>
                  <a:pt x="3757" y="3415"/>
                </a:lnTo>
                <a:lnTo>
                  <a:pt x="4139" y="3576"/>
                </a:lnTo>
                <a:lnTo>
                  <a:pt x="4319" y="3636"/>
                </a:lnTo>
                <a:lnTo>
                  <a:pt x="4500" y="3676"/>
                </a:lnTo>
                <a:lnTo>
                  <a:pt x="4681" y="3716"/>
                </a:lnTo>
                <a:lnTo>
                  <a:pt x="5022" y="3716"/>
                </a:lnTo>
                <a:lnTo>
                  <a:pt x="5183" y="3696"/>
                </a:lnTo>
                <a:lnTo>
                  <a:pt x="5324" y="3636"/>
                </a:lnTo>
                <a:lnTo>
                  <a:pt x="5464" y="3556"/>
                </a:lnTo>
                <a:lnTo>
                  <a:pt x="5645" y="3415"/>
                </a:lnTo>
                <a:lnTo>
                  <a:pt x="5826" y="3254"/>
                </a:lnTo>
                <a:lnTo>
                  <a:pt x="5967" y="3074"/>
                </a:lnTo>
                <a:lnTo>
                  <a:pt x="6107" y="2873"/>
                </a:lnTo>
                <a:lnTo>
                  <a:pt x="6228" y="2652"/>
                </a:lnTo>
                <a:lnTo>
                  <a:pt x="6328" y="2431"/>
                </a:lnTo>
                <a:lnTo>
                  <a:pt x="6429" y="2210"/>
                </a:lnTo>
                <a:lnTo>
                  <a:pt x="6509" y="1969"/>
                </a:lnTo>
                <a:lnTo>
                  <a:pt x="6589" y="2210"/>
                </a:lnTo>
                <a:lnTo>
                  <a:pt x="6690" y="2431"/>
                </a:lnTo>
                <a:lnTo>
                  <a:pt x="6790" y="2652"/>
                </a:lnTo>
                <a:lnTo>
                  <a:pt x="6911" y="2853"/>
                </a:lnTo>
                <a:lnTo>
                  <a:pt x="7051" y="3054"/>
                </a:lnTo>
                <a:lnTo>
                  <a:pt x="7172" y="3214"/>
                </a:lnTo>
                <a:lnTo>
                  <a:pt x="7332" y="3335"/>
                </a:lnTo>
                <a:lnTo>
                  <a:pt x="7473" y="3435"/>
                </a:lnTo>
                <a:lnTo>
                  <a:pt x="7594" y="3475"/>
                </a:lnTo>
                <a:lnTo>
                  <a:pt x="7694" y="3495"/>
                </a:lnTo>
                <a:lnTo>
                  <a:pt x="7975" y="3495"/>
                </a:lnTo>
                <a:lnTo>
                  <a:pt x="8297" y="3435"/>
                </a:lnTo>
                <a:lnTo>
                  <a:pt x="8638" y="3335"/>
                </a:lnTo>
                <a:lnTo>
                  <a:pt x="9000" y="3194"/>
                </a:lnTo>
                <a:lnTo>
                  <a:pt x="9381" y="3013"/>
                </a:lnTo>
                <a:lnTo>
                  <a:pt x="9763" y="2833"/>
                </a:lnTo>
                <a:lnTo>
                  <a:pt x="10125" y="2632"/>
                </a:lnTo>
                <a:lnTo>
                  <a:pt x="10024" y="3114"/>
                </a:lnTo>
                <a:lnTo>
                  <a:pt x="9924" y="3656"/>
                </a:lnTo>
                <a:lnTo>
                  <a:pt x="9843" y="4219"/>
                </a:lnTo>
                <a:lnTo>
                  <a:pt x="9803" y="4781"/>
                </a:lnTo>
                <a:lnTo>
                  <a:pt x="9803" y="5062"/>
                </a:lnTo>
                <a:lnTo>
                  <a:pt x="9823" y="5323"/>
                </a:lnTo>
                <a:lnTo>
                  <a:pt x="9843" y="5564"/>
                </a:lnTo>
                <a:lnTo>
                  <a:pt x="9904" y="5806"/>
                </a:lnTo>
                <a:lnTo>
                  <a:pt x="9964" y="6026"/>
                </a:lnTo>
                <a:lnTo>
                  <a:pt x="10044" y="6207"/>
                </a:lnTo>
                <a:lnTo>
                  <a:pt x="10165" y="6388"/>
                </a:lnTo>
                <a:lnTo>
                  <a:pt x="10285" y="6529"/>
                </a:lnTo>
                <a:lnTo>
                  <a:pt x="10506" y="6669"/>
                </a:lnTo>
                <a:lnTo>
                  <a:pt x="10727" y="6770"/>
                </a:lnTo>
                <a:lnTo>
                  <a:pt x="10948" y="6850"/>
                </a:lnTo>
                <a:lnTo>
                  <a:pt x="11149" y="6870"/>
                </a:lnTo>
                <a:lnTo>
                  <a:pt x="11370" y="6870"/>
                </a:lnTo>
                <a:lnTo>
                  <a:pt x="11591" y="6830"/>
                </a:lnTo>
                <a:lnTo>
                  <a:pt x="11792" y="6770"/>
                </a:lnTo>
                <a:lnTo>
                  <a:pt x="11993" y="6709"/>
                </a:lnTo>
                <a:lnTo>
                  <a:pt x="11993" y="6709"/>
                </a:lnTo>
                <a:lnTo>
                  <a:pt x="9100" y="22337"/>
                </a:lnTo>
                <a:lnTo>
                  <a:pt x="9100" y="22398"/>
                </a:lnTo>
                <a:lnTo>
                  <a:pt x="9120" y="22458"/>
                </a:lnTo>
                <a:lnTo>
                  <a:pt x="9140" y="22518"/>
                </a:lnTo>
                <a:lnTo>
                  <a:pt x="9160" y="22578"/>
                </a:lnTo>
                <a:lnTo>
                  <a:pt x="9201" y="22619"/>
                </a:lnTo>
                <a:lnTo>
                  <a:pt x="9261" y="22659"/>
                </a:lnTo>
                <a:lnTo>
                  <a:pt x="9301" y="22699"/>
                </a:lnTo>
                <a:lnTo>
                  <a:pt x="9381" y="22719"/>
                </a:lnTo>
                <a:lnTo>
                  <a:pt x="9502" y="22719"/>
                </a:lnTo>
                <a:lnTo>
                  <a:pt x="9562" y="22699"/>
                </a:lnTo>
                <a:lnTo>
                  <a:pt x="9622" y="22659"/>
                </a:lnTo>
                <a:lnTo>
                  <a:pt x="9663" y="22619"/>
                </a:lnTo>
                <a:lnTo>
                  <a:pt x="9703" y="22578"/>
                </a:lnTo>
                <a:lnTo>
                  <a:pt x="9743" y="22518"/>
                </a:lnTo>
                <a:lnTo>
                  <a:pt x="9763" y="22458"/>
                </a:lnTo>
                <a:lnTo>
                  <a:pt x="12776" y="6067"/>
                </a:lnTo>
                <a:lnTo>
                  <a:pt x="12776" y="5966"/>
                </a:lnTo>
                <a:lnTo>
                  <a:pt x="12756" y="5866"/>
                </a:lnTo>
                <a:lnTo>
                  <a:pt x="12696" y="5785"/>
                </a:lnTo>
                <a:lnTo>
                  <a:pt x="12615" y="5725"/>
                </a:lnTo>
                <a:lnTo>
                  <a:pt x="12515" y="5685"/>
                </a:lnTo>
                <a:lnTo>
                  <a:pt x="12415" y="5685"/>
                </a:lnTo>
                <a:lnTo>
                  <a:pt x="12314" y="5705"/>
                </a:lnTo>
                <a:lnTo>
                  <a:pt x="12234" y="5765"/>
                </a:lnTo>
                <a:lnTo>
                  <a:pt x="12073" y="5906"/>
                </a:lnTo>
                <a:lnTo>
                  <a:pt x="11912" y="6006"/>
                </a:lnTo>
                <a:lnTo>
                  <a:pt x="11691" y="6107"/>
                </a:lnTo>
                <a:lnTo>
                  <a:pt x="11470" y="6187"/>
                </a:lnTo>
                <a:lnTo>
                  <a:pt x="11350" y="6207"/>
                </a:lnTo>
                <a:lnTo>
                  <a:pt x="11229" y="6207"/>
                </a:lnTo>
                <a:lnTo>
                  <a:pt x="11089" y="6187"/>
                </a:lnTo>
                <a:lnTo>
                  <a:pt x="10968" y="6167"/>
                </a:lnTo>
                <a:lnTo>
                  <a:pt x="10848" y="6107"/>
                </a:lnTo>
                <a:lnTo>
                  <a:pt x="10707" y="6006"/>
                </a:lnTo>
                <a:lnTo>
                  <a:pt x="10627" y="5906"/>
                </a:lnTo>
                <a:lnTo>
                  <a:pt x="10566" y="5785"/>
                </a:lnTo>
                <a:lnTo>
                  <a:pt x="10526" y="5605"/>
                </a:lnTo>
                <a:lnTo>
                  <a:pt x="10486" y="5404"/>
                </a:lnTo>
                <a:lnTo>
                  <a:pt x="10466" y="5183"/>
                </a:lnTo>
                <a:lnTo>
                  <a:pt x="10466" y="4942"/>
                </a:lnTo>
                <a:lnTo>
                  <a:pt x="10506" y="4379"/>
                </a:lnTo>
                <a:lnTo>
                  <a:pt x="10587" y="3777"/>
                </a:lnTo>
                <a:lnTo>
                  <a:pt x="10687" y="3174"/>
                </a:lnTo>
                <a:lnTo>
                  <a:pt x="10808" y="2592"/>
                </a:lnTo>
                <a:lnTo>
                  <a:pt x="10948" y="2029"/>
                </a:lnTo>
                <a:lnTo>
                  <a:pt x="10968" y="1929"/>
                </a:lnTo>
                <a:lnTo>
                  <a:pt x="10948" y="1848"/>
                </a:lnTo>
                <a:lnTo>
                  <a:pt x="10908" y="1748"/>
                </a:lnTo>
                <a:lnTo>
                  <a:pt x="10828" y="1688"/>
                </a:lnTo>
                <a:lnTo>
                  <a:pt x="10747" y="1627"/>
                </a:lnTo>
                <a:lnTo>
                  <a:pt x="10647" y="1607"/>
                </a:lnTo>
                <a:lnTo>
                  <a:pt x="10546" y="1627"/>
                </a:lnTo>
                <a:lnTo>
                  <a:pt x="10466" y="1668"/>
                </a:lnTo>
                <a:lnTo>
                  <a:pt x="10024" y="1929"/>
                </a:lnTo>
                <a:lnTo>
                  <a:pt x="9582" y="2150"/>
                </a:lnTo>
                <a:lnTo>
                  <a:pt x="9160" y="2371"/>
                </a:lnTo>
                <a:lnTo>
                  <a:pt x="8779" y="2551"/>
                </a:lnTo>
                <a:lnTo>
                  <a:pt x="8437" y="2692"/>
                </a:lnTo>
                <a:lnTo>
                  <a:pt x="8136" y="2792"/>
                </a:lnTo>
                <a:lnTo>
                  <a:pt x="7915" y="2853"/>
                </a:lnTo>
                <a:lnTo>
                  <a:pt x="7835" y="2853"/>
                </a:lnTo>
                <a:lnTo>
                  <a:pt x="7774" y="2833"/>
                </a:lnTo>
                <a:lnTo>
                  <a:pt x="7714" y="2792"/>
                </a:lnTo>
                <a:lnTo>
                  <a:pt x="7634" y="2712"/>
                </a:lnTo>
                <a:lnTo>
                  <a:pt x="7473" y="2511"/>
                </a:lnTo>
                <a:lnTo>
                  <a:pt x="7332" y="2230"/>
                </a:lnTo>
                <a:lnTo>
                  <a:pt x="7192" y="1889"/>
                </a:lnTo>
                <a:lnTo>
                  <a:pt x="7051" y="1527"/>
                </a:lnTo>
                <a:lnTo>
                  <a:pt x="6951" y="1125"/>
                </a:lnTo>
                <a:lnTo>
                  <a:pt x="6850" y="703"/>
                </a:lnTo>
                <a:lnTo>
                  <a:pt x="6810" y="302"/>
                </a:lnTo>
                <a:lnTo>
                  <a:pt x="6770" y="181"/>
                </a:lnTo>
                <a:lnTo>
                  <a:pt x="6690" y="101"/>
                </a:lnTo>
                <a:lnTo>
                  <a:pt x="6589" y="20"/>
                </a:lnTo>
                <a:lnTo>
                  <a:pt x="64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35"/>
          <p:cNvSpPr/>
          <p:nvPr/>
        </p:nvSpPr>
        <p:spPr>
          <a:xfrm>
            <a:off x="2535406" y="4659019"/>
            <a:ext cx="648499" cy="88317"/>
          </a:xfrm>
          <a:custGeom>
            <a:avLst/>
            <a:gdLst/>
            <a:ahLst/>
            <a:cxnLst/>
            <a:rect l="l" t="t" r="r" b="b"/>
            <a:pathLst>
              <a:path w="20068" h="2733" extrusionOk="0">
                <a:moveTo>
                  <a:pt x="161" y="1"/>
                </a:moveTo>
                <a:lnTo>
                  <a:pt x="101" y="21"/>
                </a:lnTo>
                <a:lnTo>
                  <a:pt x="40" y="41"/>
                </a:lnTo>
                <a:lnTo>
                  <a:pt x="0" y="101"/>
                </a:lnTo>
                <a:lnTo>
                  <a:pt x="0" y="161"/>
                </a:lnTo>
                <a:lnTo>
                  <a:pt x="0" y="2572"/>
                </a:lnTo>
                <a:lnTo>
                  <a:pt x="0" y="2632"/>
                </a:lnTo>
                <a:lnTo>
                  <a:pt x="40" y="2692"/>
                </a:lnTo>
                <a:lnTo>
                  <a:pt x="101" y="2733"/>
                </a:lnTo>
                <a:lnTo>
                  <a:pt x="19967" y="2733"/>
                </a:lnTo>
                <a:lnTo>
                  <a:pt x="20007" y="2692"/>
                </a:lnTo>
                <a:lnTo>
                  <a:pt x="20047" y="2632"/>
                </a:lnTo>
                <a:lnTo>
                  <a:pt x="20067" y="2572"/>
                </a:lnTo>
                <a:lnTo>
                  <a:pt x="20067" y="161"/>
                </a:lnTo>
                <a:lnTo>
                  <a:pt x="20047" y="101"/>
                </a:lnTo>
                <a:lnTo>
                  <a:pt x="20007" y="41"/>
                </a:lnTo>
                <a:lnTo>
                  <a:pt x="19967" y="21"/>
                </a:lnTo>
                <a:lnTo>
                  <a:pt x="19907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5"/>
          <p:cNvSpPr/>
          <p:nvPr/>
        </p:nvSpPr>
        <p:spPr>
          <a:xfrm>
            <a:off x="2535410" y="4747328"/>
            <a:ext cx="648499" cy="88965"/>
          </a:xfrm>
          <a:custGeom>
            <a:avLst/>
            <a:gdLst/>
            <a:ahLst/>
            <a:cxnLst/>
            <a:rect l="l" t="t" r="r" b="b"/>
            <a:pathLst>
              <a:path w="20068" h="2753" extrusionOk="0">
                <a:moveTo>
                  <a:pt x="161" y="1"/>
                </a:moveTo>
                <a:lnTo>
                  <a:pt x="101" y="21"/>
                </a:lnTo>
                <a:lnTo>
                  <a:pt x="40" y="61"/>
                </a:lnTo>
                <a:lnTo>
                  <a:pt x="0" y="101"/>
                </a:lnTo>
                <a:lnTo>
                  <a:pt x="0" y="181"/>
                </a:lnTo>
                <a:lnTo>
                  <a:pt x="0" y="2592"/>
                </a:lnTo>
                <a:lnTo>
                  <a:pt x="0" y="2652"/>
                </a:lnTo>
                <a:lnTo>
                  <a:pt x="40" y="2712"/>
                </a:lnTo>
                <a:lnTo>
                  <a:pt x="101" y="2732"/>
                </a:lnTo>
                <a:lnTo>
                  <a:pt x="161" y="2752"/>
                </a:lnTo>
                <a:lnTo>
                  <a:pt x="19907" y="2752"/>
                </a:lnTo>
                <a:lnTo>
                  <a:pt x="19967" y="2732"/>
                </a:lnTo>
                <a:lnTo>
                  <a:pt x="20007" y="2712"/>
                </a:lnTo>
                <a:lnTo>
                  <a:pt x="20047" y="2652"/>
                </a:lnTo>
                <a:lnTo>
                  <a:pt x="20067" y="2592"/>
                </a:lnTo>
                <a:lnTo>
                  <a:pt x="20067" y="181"/>
                </a:lnTo>
                <a:lnTo>
                  <a:pt x="20047" y="101"/>
                </a:lnTo>
                <a:lnTo>
                  <a:pt x="20007" y="61"/>
                </a:lnTo>
                <a:lnTo>
                  <a:pt x="19967" y="21"/>
                </a:lnTo>
                <a:lnTo>
                  <a:pt x="1990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5"/>
          <p:cNvSpPr/>
          <p:nvPr/>
        </p:nvSpPr>
        <p:spPr>
          <a:xfrm>
            <a:off x="2578904" y="4825152"/>
            <a:ext cx="560214" cy="21425"/>
          </a:xfrm>
          <a:custGeom>
            <a:avLst/>
            <a:gdLst/>
            <a:ahLst/>
            <a:cxnLst/>
            <a:rect l="l" t="t" r="r" b="b"/>
            <a:pathLst>
              <a:path w="17336" h="663" extrusionOk="0">
                <a:moveTo>
                  <a:pt x="322" y="0"/>
                </a:moveTo>
                <a:lnTo>
                  <a:pt x="261" y="20"/>
                </a:lnTo>
                <a:lnTo>
                  <a:pt x="201" y="40"/>
                </a:lnTo>
                <a:lnTo>
                  <a:pt x="141" y="60"/>
                </a:lnTo>
                <a:lnTo>
                  <a:pt x="101" y="100"/>
                </a:lnTo>
                <a:lnTo>
                  <a:pt x="60" y="161"/>
                </a:lnTo>
                <a:lnTo>
                  <a:pt x="20" y="201"/>
                </a:lnTo>
                <a:lnTo>
                  <a:pt x="0" y="281"/>
                </a:lnTo>
                <a:lnTo>
                  <a:pt x="0" y="341"/>
                </a:lnTo>
                <a:lnTo>
                  <a:pt x="0" y="402"/>
                </a:lnTo>
                <a:lnTo>
                  <a:pt x="20" y="462"/>
                </a:lnTo>
                <a:lnTo>
                  <a:pt x="60" y="522"/>
                </a:lnTo>
                <a:lnTo>
                  <a:pt x="101" y="583"/>
                </a:lnTo>
                <a:lnTo>
                  <a:pt x="141" y="623"/>
                </a:lnTo>
                <a:lnTo>
                  <a:pt x="201" y="643"/>
                </a:lnTo>
                <a:lnTo>
                  <a:pt x="261" y="663"/>
                </a:lnTo>
                <a:lnTo>
                  <a:pt x="17074" y="663"/>
                </a:lnTo>
                <a:lnTo>
                  <a:pt x="17134" y="643"/>
                </a:lnTo>
                <a:lnTo>
                  <a:pt x="17195" y="623"/>
                </a:lnTo>
                <a:lnTo>
                  <a:pt x="17235" y="583"/>
                </a:lnTo>
                <a:lnTo>
                  <a:pt x="17275" y="522"/>
                </a:lnTo>
                <a:lnTo>
                  <a:pt x="17315" y="462"/>
                </a:lnTo>
                <a:lnTo>
                  <a:pt x="17335" y="402"/>
                </a:lnTo>
                <a:lnTo>
                  <a:pt x="17335" y="341"/>
                </a:lnTo>
                <a:lnTo>
                  <a:pt x="17335" y="281"/>
                </a:lnTo>
                <a:lnTo>
                  <a:pt x="17315" y="201"/>
                </a:lnTo>
                <a:lnTo>
                  <a:pt x="17275" y="161"/>
                </a:lnTo>
                <a:lnTo>
                  <a:pt x="17235" y="100"/>
                </a:lnTo>
                <a:lnTo>
                  <a:pt x="17195" y="60"/>
                </a:lnTo>
                <a:lnTo>
                  <a:pt x="17134" y="40"/>
                </a:lnTo>
                <a:lnTo>
                  <a:pt x="17074" y="20"/>
                </a:lnTo>
                <a:lnTo>
                  <a:pt x="170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D53F18-8E76-1045-E3B0-169D5EFCDB91}"/>
              </a:ext>
            </a:extLst>
          </p:cNvPr>
          <p:cNvSpPr txBox="1"/>
          <p:nvPr/>
        </p:nvSpPr>
        <p:spPr>
          <a:xfrm>
            <a:off x="1989604" y="296934"/>
            <a:ext cx="2784583" cy="307777"/>
          </a:xfrm>
          <a:prstGeom prst="rect">
            <a:avLst/>
          </a:prstGeom>
          <a:solidFill>
            <a:srgbClr val="E9EAEC"/>
          </a:solidFill>
          <a:ln>
            <a:solidFill>
              <a:srgbClr val="E9EAE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¿Data Science?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97EF23E-4A70-90C8-A38E-550B95A578C2}"/>
              </a:ext>
            </a:extLst>
          </p:cNvPr>
          <p:cNvSpPr/>
          <p:nvPr/>
        </p:nvSpPr>
        <p:spPr>
          <a:xfrm>
            <a:off x="1794147" y="1582687"/>
            <a:ext cx="143299" cy="144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CACAFF-55AB-CC51-E92E-7FD9856D0DFE}"/>
              </a:ext>
            </a:extLst>
          </p:cNvPr>
          <p:cNvSpPr/>
          <p:nvPr/>
        </p:nvSpPr>
        <p:spPr>
          <a:xfrm>
            <a:off x="1989987" y="1372656"/>
            <a:ext cx="216000" cy="216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D613ECD-D36B-891B-3E76-1710070E09F3}"/>
              </a:ext>
            </a:extLst>
          </p:cNvPr>
          <p:cNvSpPr/>
          <p:nvPr/>
        </p:nvSpPr>
        <p:spPr>
          <a:xfrm>
            <a:off x="2233972" y="1134326"/>
            <a:ext cx="288000" cy="2880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09DE7DB-25E1-99A8-C18E-51C9CC80F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046956"/>
              </p:ext>
            </p:extLst>
          </p:nvPr>
        </p:nvGraphicFramePr>
        <p:xfrm>
          <a:off x="3024472" y="267528"/>
          <a:ext cx="6681676" cy="465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FA6607E-A7FA-CFF5-7C10-3FA56649E50D}"/>
              </a:ext>
            </a:extLst>
          </p:cNvPr>
          <p:cNvSpPr txBox="1"/>
          <p:nvPr/>
        </p:nvSpPr>
        <p:spPr>
          <a:xfrm>
            <a:off x="6264311" y="335555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</a:t>
            </a:r>
            <a:endParaRPr lang="es-A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513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4" y="340216"/>
            <a:ext cx="6973481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6. Modelado y predicción </a:t>
            </a:r>
            <a:endParaRPr lang="es-AR" dirty="0"/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3E2EB657-A724-0121-D826-753E36285185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B5F4E86-072F-F9E8-3DA1-A4704EB7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3" r="6508" b="43482"/>
          <a:stretch/>
        </p:blipFill>
        <p:spPr>
          <a:xfrm>
            <a:off x="2037335" y="1083745"/>
            <a:ext cx="4818259" cy="18153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5C6F676-C1F0-0B06-8999-F23AAD5D7580}"/>
              </a:ext>
            </a:extLst>
          </p:cNvPr>
          <p:cNvSpPr/>
          <p:nvPr/>
        </p:nvSpPr>
        <p:spPr>
          <a:xfrm>
            <a:off x="5339639" y="2986252"/>
            <a:ext cx="1515955" cy="278771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>
                <a:latin typeface="Poppins" panose="00000500000000000000" pitchFamily="2" charset="0"/>
                <a:cs typeface="Poppins" panose="00000500000000000000" pitchFamily="2" charset="0"/>
              </a:rPr>
              <a:t>Regresión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lineal</a:t>
            </a:r>
            <a:endParaRPr lang="es-AR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E67DA8-8C6A-41CF-B719-399BBF679390}"/>
              </a:ext>
            </a:extLst>
          </p:cNvPr>
          <p:cNvSpPr/>
          <p:nvPr/>
        </p:nvSpPr>
        <p:spPr>
          <a:xfrm>
            <a:off x="5339639" y="3320514"/>
            <a:ext cx="1515955" cy="246184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Análisis de series de tiempo</a:t>
            </a:r>
            <a:endParaRPr lang="es-AR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ED1DFD9-EE22-B9A1-B6B3-70B08510CD2E}"/>
              </a:ext>
            </a:extLst>
          </p:cNvPr>
          <p:cNvSpPr/>
          <p:nvPr/>
        </p:nvSpPr>
        <p:spPr>
          <a:xfrm>
            <a:off x="5339638" y="3622188"/>
            <a:ext cx="1515955" cy="246184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Curvas exponenciales</a:t>
            </a:r>
            <a:endParaRPr lang="es-AR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943A9D95-45DB-A931-24E0-728202018D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075360"/>
              </p:ext>
            </p:extLst>
          </p:nvPr>
        </p:nvGraphicFramePr>
        <p:xfrm>
          <a:off x="7284869" y="2740451"/>
          <a:ext cx="1515955" cy="134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B196ED21-7EC7-4CA2-5A7A-91C4588064D4}"/>
              </a:ext>
            </a:extLst>
          </p:cNvPr>
          <p:cNvSpPr/>
          <p:nvPr/>
        </p:nvSpPr>
        <p:spPr>
          <a:xfrm>
            <a:off x="2172530" y="2985394"/>
            <a:ext cx="1515955" cy="278771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Supervisado</a:t>
            </a:r>
            <a:endParaRPr lang="es-AR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3289451-F74B-99E4-FEC4-8C0BD248F6A2}"/>
              </a:ext>
            </a:extLst>
          </p:cNvPr>
          <p:cNvSpPr/>
          <p:nvPr/>
        </p:nvSpPr>
        <p:spPr>
          <a:xfrm>
            <a:off x="2172530" y="3360204"/>
            <a:ext cx="1515955" cy="246184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No supervisado</a:t>
            </a:r>
            <a:endParaRPr lang="es-AR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B74698D-9E5E-9F4A-6F1E-DDCEB8050705}"/>
              </a:ext>
            </a:extLst>
          </p:cNvPr>
          <p:cNvSpPr/>
          <p:nvPr/>
        </p:nvSpPr>
        <p:spPr>
          <a:xfrm>
            <a:off x="2172530" y="3702427"/>
            <a:ext cx="1515955" cy="246184"/>
          </a:xfrm>
          <a:prstGeom prst="rect">
            <a:avLst/>
          </a:prstGeom>
          <a:solidFill>
            <a:srgbClr val="9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Por refuerzo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6D7196B-F1C5-B736-3F39-34B03ECDF3BE}"/>
              </a:ext>
            </a:extLst>
          </p:cNvPr>
          <p:cNvGrpSpPr/>
          <p:nvPr/>
        </p:nvGrpSpPr>
        <p:grpSpPr>
          <a:xfrm>
            <a:off x="224128" y="2869817"/>
            <a:ext cx="1813207" cy="418038"/>
            <a:chOff x="262594" y="3049513"/>
            <a:chExt cx="1745610" cy="66278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850D06B-C838-2925-CC89-871D62BFFA22}"/>
                </a:ext>
              </a:extLst>
            </p:cNvPr>
            <p:cNvSpPr/>
            <p:nvPr/>
          </p:nvSpPr>
          <p:spPr>
            <a:xfrm>
              <a:off x="262594" y="3069913"/>
              <a:ext cx="1745610" cy="642381"/>
            </a:xfrm>
            <a:prstGeom prst="rect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03B38111-8E45-99A3-EC0C-F5AAA4BED1E4}"/>
                </a:ext>
              </a:extLst>
            </p:cNvPr>
            <p:cNvSpPr txBox="1"/>
            <p:nvPr/>
          </p:nvSpPr>
          <p:spPr>
            <a:xfrm>
              <a:off x="272404" y="3049513"/>
              <a:ext cx="1735800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Aprendizaje supervisado con variable target: Presión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C38D450-3491-2894-DBC8-1033ED6CEA53}"/>
              </a:ext>
            </a:extLst>
          </p:cNvPr>
          <p:cNvGrpSpPr/>
          <p:nvPr/>
        </p:nvGrpSpPr>
        <p:grpSpPr>
          <a:xfrm>
            <a:off x="224127" y="3319491"/>
            <a:ext cx="1813207" cy="881888"/>
            <a:chOff x="262594" y="3049513"/>
            <a:chExt cx="1745610" cy="7848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633A515-73C5-B88B-FCB9-05DF3E12C376}"/>
                </a:ext>
              </a:extLst>
            </p:cNvPr>
            <p:cNvSpPr/>
            <p:nvPr/>
          </p:nvSpPr>
          <p:spPr>
            <a:xfrm>
              <a:off x="262594" y="3069913"/>
              <a:ext cx="1745610" cy="642381"/>
            </a:xfrm>
            <a:prstGeom prst="rect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ED40792-8B60-94B0-95DF-583504D719E2}"/>
                </a:ext>
              </a:extLst>
            </p:cNvPr>
            <p:cNvSpPr txBox="1"/>
            <p:nvPr/>
          </p:nvSpPr>
          <p:spPr>
            <a:xfrm>
              <a:off x="272404" y="3049513"/>
              <a:ext cx="17358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Aprendizaje no supervisado: </a:t>
              </a:r>
              <a:r>
                <a:rPr lang="es-AR" sz="9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agrupar los registros de pozos en categorías basadas en características similares</a:t>
              </a:r>
              <a:endParaRPr lang="es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Abrir llave 1">
            <a:extLst>
              <a:ext uri="{FF2B5EF4-FFF2-40B4-BE49-F238E27FC236}">
                <a16:creationId xmlns:a16="http://schemas.microsoft.com/office/drawing/2014/main" id="{D7376241-00DD-693D-1971-AF926E0BA0B9}"/>
              </a:ext>
            </a:extLst>
          </p:cNvPr>
          <p:cNvSpPr/>
          <p:nvPr/>
        </p:nvSpPr>
        <p:spPr>
          <a:xfrm>
            <a:off x="1936376" y="1991295"/>
            <a:ext cx="236154" cy="749155"/>
          </a:xfrm>
          <a:prstGeom prst="leftBrac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518EE3-FA01-C337-7DC9-E50B8115463C}"/>
              </a:ext>
            </a:extLst>
          </p:cNvPr>
          <p:cNvSpPr txBox="1"/>
          <p:nvPr/>
        </p:nvSpPr>
        <p:spPr>
          <a:xfrm>
            <a:off x="484094" y="2211099"/>
            <a:ext cx="1385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ALGORITMO</a:t>
            </a:r>
            <a:endParaRPr lang="es-A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Graphic spid="11" grpId="0">
        <p:bldAsOne/>
      </p:bldGraphic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8794" y="465750"/>
            <a:ext cx="40122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Ciclo de vida de los datos</a:t>
            </a:r>
            <a:endParaRPr dirty="0">
              <a:sym typeface="Raleway SemiBold"/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02F96DE-5A39-0B51-B15F-D4945A832B06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9D5604-83A8-223F-3A4F-0249F721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1001404" y="852674"/>
            <a:ext cx="7141191" cy="3978262"/>
          </a:xfrm>
          <a:prstGeom prst="rect">
            <a:avLst/>
          </a:prstGeom>
        </p:spPr>
      </p:pic>
      <p:pic>
        <p:nvPicPr>
          <p:cNvPr id="11" name="Gráfico 10" descr="Trabajadora de oficina contorno">
            <a:extLst>
              <a:ext uri="{FF2B5EF4-FFF2-40B4-BE49-F238E27FC236}">
                <a16:creationId xmlns:a16="http://schemas.microsoft.com/office/drawing/2014/main" id="{0C31A134-45E4-2634-6444-C215AC57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  <p:pic>
        <p:nvPicPr>
          <p:cNvPr id="14" name="Gráfico 13" descr="Atrás contorno">
            <a:extLst>
              <a:ext uri="{FF2B5EF4-FFF2-40B4-BE49-F238E27FC236}">
                <a16:creationId xmlns:a16="http://schemas.microsoft.com/office/drawing/2014/main" id="{E43612D5-CE44-1A03-EE1D-F32C15AC0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820584" y="1053949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54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4" y="340216"/>
            <a:ext cx="6973481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7. Extracción de conclusiones</a:t>
            </a:r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82D636-5E81-EBB1-0023-CC57B4F3A7C7}"/>
              </a:ext>
            </a:extLst>
          </p:cNvPr>
          <p:cNvSpPr txBox="1"/>
          <p:nvPr/>
        </p:nvSpPr>
        <p:spPr>
          <a:xfrm>
            <a:off x="688794" y="1110343"/>
            <a:ext cx="5472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En esta etapa, se analizan los resultados obtenidos de los modelos y se interpretan para llegar a conclusiones significativas y relevantes.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3E7CAA-F42A-0697-9762-E975B02F5601}"/>
              </a:ext>
            </a:extLst>
          </p:cNvPr>
          <p:cNvSpPr txBox="1"/>
          <p:nvPr/>
        </p:nvSpPr>
        <p:spPr>
          <a:xfrm>
            <a:off x="868451" y="2063387"/>
            <a:ext cx="4572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dirty="0"/>
              <a:t>Es esencial porque permite tomar decisiones y hacer recomendaciones basadas en los hallazgos.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dirty="0"/>
              <a:t>Implica la revisión detallada de los resultados del análisis de datos en función de los objetivos y las preguntas de investigación planteadas al inicio del proceso.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dirty="0"/>
              <a:t>Las conclusiones extraídas en esta etapa pueden tener un impacto significativo en la toma de decisiones y en la definición de estrategias y acciones futuras.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12AD346-12A9-8D3C-224B-6D6ACFA636D4}"/>
              </a:ext>
            </a:extLst>
          </p:cNvPr>
          <p:cNvSpPr/>
          <p:nvPr/>
        </p:nvSpPr>
        <p:spPr>
          <a:xfrm>
            <a:off x="5551713" y="2950029"/>
            <a:ext cx="696687" cy="391992"/>
          </a:xfrm>
          <a:prstGeom prst="rightArrow">
            <a:avLst/>
          </a:prstGeom>
          <a:solidFill>
            <a:srgbClr val="1246B0"/>
          </a:solidFill>
          <a:ln>
            <a:solidFill>
              <a:srgbClr val="124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FEE62185-10AB-750B-19FC-6C5F0D3C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77378" y="2265574"/>
            <a:ext cx="1053508" cy="612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F006FC5-2AC0-9D52-D8D1-BDDD49D26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95077" y="3170984"/>
            <a:ext cx="1368296" cy="34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C0081755-8FAE-7AF3-DFBB-B69C5FF3C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77378" y="3721234"/>
            <a:ext cx="1160009" cy="725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F332A088-2CC7-FB32-B825-006BDDF8A250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0550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1147674" y="1215032"/>
            <a:ext cx="38184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AR" dirty="0">
                <a:solidFill>
                  <a:srgbClr val="304269"/>
                </a:solidFill>
                <a:latin typeface="Poppins" panose="00000500000000000000" pitchFamily="2" charset="0"/>
                <a:ea typeface="Poppins SemiBold"/>
                <a:cs typeface="Poppins" panose="00000500000000000000" pitchFamily="2" charset="0"/>
                <a:sym typeface="Poppins SemiBold"/>
              </a:rPr>
              <a:t>Ahora tienes una sólida comprensión de los conceptos fundamentales que rodean el mundo de los datos.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AR" dirty="0">
                <a:solidFill>
                  <a:srgbClr val="304269"/>
                </a:solidFill>
                <a:latin typeface="Poppins" panose="00000500000000000000" pitchFamily="2" charset="0"/>
                <a:ea typeface="Poppins SemiBold"/>
                <a:cs typeface="Poppins" panose="00000500000000000000" pitchFamily="2" charset="0"/>
                <a:sym typeface="Poppins SemiBold"/>
              </a:rPr>
              <a:t>Aprendiste sobre la definición y tipos de datos, fuentes de extracción y cómo se almacenan en una organización.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-AR" dirty="0">
                <a:solidFill>
                  <a:srgbClr val="304269"/>
                </a:solidFill>
                <a:latin typeface="Poppins" panose="00000500000000000000" pitchFamily="2" charset="0"/>
                <a:ea typeface="Poppins SemiBold"/>
                <a:cs typeface="Poppins" panose="00000500000000000000" pitchFamily="2" charset="0"/>
                <a:sym typeface="Poppins SemiBold"/>
              </a:rPr>
              <a:t>Exploraste el ciclo de vida de los datos, entendiendo la importancia de cada etapa para llegar a conclusiones finales que permitan a los stakeholders tomar decisiones empresariales fundamentadas</a:t>
            </a:r>
            <a:endParaRPr dirty="0">
              <a:solidFill>
                <a:srgbClr val="304269"/>
              </a:solidFill>
              <a:latin typeface="Poppins" panose="00000500000000000000" pitchFamily="2" charset="0"/>
              <a:ea typeface="Poppins SemiBold"/>
              <a:cs typeface="Poppins" panose="00000500000000000000" pitchFamily="2" charset="0"/>
              <a:sym typeface="Poppins SemiBold"/>
            </a:endParaRPr>
          </a:p>
        </p:txBody>
      </p:sp>
      <p:sp>
        <p:nvSpPr>
          <p:cNvPr id="2" name="Google Shape;94;p19">
            <a:extLst>
              <a:ext uri="{FF2B5EF4-FFF2-40B4-BE49-F238E27FC236}">
                <a16:creationId xmlns:a16="http://schemas.microsoft.com/office/drawing/2014/main" id="{6F842399-7B9E-E80C-DE6E-659E449DE758}"/>
              </a:ext>
            </a:extLst>
          </p:cNvPr>
          <p:cNvSpPr txBox="1"/>
          <p:nvPr/>
        </p:nvSpPr>
        <p:spPr>
          <a:xfrm>
            <a:off x="1147674" y="443591"/>
            <a:ext cx="4263827" cy="517034"/>
          </a:xfrm>
          <a:prstGeom prst="rect">
            <a:avLst/>
          </a:prstGeom>
          <a:solidFill>
            <a:srgbClr val="D2DADD">
              <a:alpha val="91000"/>
            </a:srgbClr>
          </a:solidFill>
          <a:ln>
            <a:solidFill>
              <a:srgbClr val="D2DADD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 ¿Qué aprendimos?</a:t>
            </a:r>
            <a:endParaRPr lang="es-AR" dirty="0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38233D31-51BB-94AF-7FD8-2D4FF04E214E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18CC09A-8290-59AB-57DB-B8EA4CC53C43}"/>
              </a:ext>
            </a:extLst>
          </p:cNvPr>
          <p:cNvGraphicFramePr/>
          <p:nvPr/>
        </p:nvGraphicFramePr>
        <p:xfrm>
          <a:off x="1300884" y="1197428"/>
          <a:ext cx="6166801" cy="316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60051"/>
            <a:ext cx="7290435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¿Qué veremos en la próxima clase?</a:t>
            </a:r>
            <a:endParaRPr sz="2400" b="1" dirty="0">
              <a:solidFill>
                <a:srgbClr val="353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E1CA3C-EFE4-D932-C741-A25BBE7EFCF4}"/>
              </a:ext>
            </a:extLst>
          </p:cNvPr>
          <p:cNvSpPr/>
          <p:nvPr/>
        </p:nvSpPr>
        <p:spPr>
          <a:xfrm>
            <a:off x="3341914" y="1059362"/>
            <a:ext cx="4125771" cy="34398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935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775879" y="498563"/>
            <a:ext cx="7290435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Recomendaciones</a:t>
            </a:r>
            <a:endParaRPr sz="2400" b="1" dirty="0">
              <a:solidFill>
                <a:srgbClr val="353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7613BD-8FD6-08CF-C898-5DB014752E30}"/>
              </a:ext>
            </a:extLst>
          </p:cNvPr>
          <p:cNvSpPr txBox="1"/>
          <p:nvPr/>
        </p:nvSpPr>
        <p:spPr>
          <a:xfrm>
            <a:off x="862964" y="1578429"/>
            <a:ext cx="3567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Complementar clase con material en el campus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Investigar y profundizar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>
                <a:latin typeface="Poppins" panose="00000500000000000000" pitchFamily="2" charset="0"/>
                <a:cs typeface="Poppins" panose="00000500000000000000" pitchFamily="2" charset="0"/>
              </a:rPr>
              <a:t>¡Consultar en el foro sus dudas!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AR" sz="1600" b="1" dirty="0">
                <a:latin typeface="Poppins" panose="00000500000000000000" pitchFamily="2" charset="0"/>
                <a:cs typeface="Poppins" panose="00000500000000000000" pitchFamily="2" charset="0"/>
              </a:rPr>
              <a:t>Buscar un Data Set</a:t>
            </a:r>
          </a:p>
          <a:p>
            <a:r>
              <a:rPr lang="es-AR" sz="1600" b="1" dirty="0">
                <a:latin typeface="Poppins" panose="00000500000000000000" pitchFamily="2" charset="0"/>
                <a:cs typeface="Poppins" panose="00000500000000000000" pitchFamily="2" charset="0"/>
              </a:rPr>
              <a:t>para el proyecto final</a:t>
            </a:r>
          </a:p>
          <a:p>
            <a:endParaRPr lang="es-AR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AR" sz="1600" b="1" dirty="0">
                <a:latin typeface="Poppins" panose="00000500000000000000" pitchFamily="2" charset="0"/>
                <a:cs typeface="Poppins" panose="00000500000000000000" pitchFamily="2" charset="0"/>
              </a:rPr>
              <a:t>Links de interés en Campus</a:t>
            </a:r>
          </a:p>
        </p:txBody>
      </p:sp>
      <p:pic>
        <p:nvPicPr>
          <p:cNvPr id="13" name="Gráfico 12" descr="Advertencia contorno">
            <a:extLst>
              <a:ext uri="{FF2B5EF4-FFF2-40B4-BE49-F238E27FC236}">
                <a16:creationId xmlns:a16="http://schemas.microsoft.com/office/drawing/2014/main" id="{DE3BF5C9-AC82-DE45-7967-EA421451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51" y="3095187"/>
            <a:ext cx="791013" cy="7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7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 idx="4294967295"/>
          </p:nvPr>
        </p:nvSpPr>
        <p:spPr>
          <a:xfrm>
            <a:off x="1086150" y="2041425"/>
            <a:ext cx="6814500" cy="81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b="1" dirty="0">
                <a:solidFill>
                  <a:srgbClr val="304269"/>
                </a:solidFill>
                <a:latin typeface="Raleway"/>
                <a:ea typeface="Raleway"/>
                <a:cs typeface="Raleway"/>
                <a:sym typeface="Raleway"/>
              </a:rPr>
              <a:t>¡Gracias!</a:t>
            </a:r>
            <a:endParaRPr sz="3600" b="1" dirty="0">
              <a:solidFill>
                <a:srgbClr val="3042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66AC708-80F1-D57A-DF2C-B846EDB0D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2"/>
          <a:stretch/>
        </p:blipFill>
        <p:spPr>
          <a:xfrm>
            <a:off x="1143000" y="75156"/>
            <a:ext cx="6858000" cy="4993188"/>
          </a:xfrm>
          <a:prstGeom prst="rect">
            <a:avLst/>
          </a:prstGeom>
        </p:spPr>
      </p:pic>
      <p:pic>
        <p:nvPicPr>
          <p:cNvPr id="13" name="Gráfico 12" descr="Lulav contorno">
            <a:extLst>
              <a:ext uri="{FF2B5EF4-FFF2-40B4-BE49-F238E27FC236}">
                <a16:creationId xmlns:a16="http://schemas.microsoft.com/office/drawing/2014/main" id="{A27A7C67-0996-E61B-AADD-2D8FDD43F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0747" y="884906"/>
            <a:ext cx="757698" cy="757698"/>
          </a:xfrm>
          <a:prstGeom prst="rect">
            <a:avLst/>
          </a:prstGeom>
        </p:spPr>
      </p:pic>
      <p:pic>
        <p:nvPicPr>
          <p:cNvPr id="15" name="Gráfico 14" descr="Comercio electrónico contorno">
            <a:extLst>
              <a:ext uri="{FF2B5EF4-FFF2-40B4-BE49-F238E27FC236}">
                <a16:creationId xmlns:a16="http://schemas.microsoft.com/office/drawing/2014/main" id="{E25A42C7-60CD-FB18-09E5-E15ABB7AC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3356" y="884906"/>
            <a:ext cx="757698" cy="757698"/>
          </a:xfrm>
          <a:prstGeom prst="rect">
            <a:avLst/>
          </a:prstGeom>
        </p:spPr>
      </p:pic>
      <p:pic>
        <p:nvPicPr>
          <p:cNvPr id="17" name="Gráfico 16" descr="Latido contorno">
            <a:extLst>
              <a:ext uri="{FF2B5EF4-FFF2-40B4-BE49-F238E27FC236}">
                <a16:creationId xmlns:a16="http://schemas.microsoft.com/office/drawing/2014/main" id="{E188CACC-42A7-0791-8C9B-7334CFD09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9705" y="825914"/>
            <a:ext cx="914400" cy="914400"/>
          </a:xfrm>
          <a:prstGeom prst="rect">
            <a:avLst/>
          </a:prstGeom>
        </p:spPr>
      </p:pic>
      <p:pic>
        <p:nvPicPr>
          <p:cNvPr id="19" name="Gráfico 18" descr="Dinero contorno">
            <a:extLst>
              <a:ext uri="{FF2B5EF4-FFF2-40B4-BE49-F238E27FC236}">
                <a16:creationId xmlns:a16="http://schemas.microsoft.com/office/drawing/2014/main" id="{41F29690-EA72-879B-E00A-74FF3C4B3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3537" y="875690"/>
            <a:ext cx="796410" cy="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9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C058424-345A-0CF2-A66B-616D0C0111FC}"/>
              </a:ext>
            </a:extLst>
          </p:cNvPr>
          <p:cNvGrpSpPr/>
          <p:nvPr/>
        </p:nvGrpSpPr>
        <p:grpSpPr>
          <a:xfrm>
            <a:off x="848369" y="1765027"/>
            <a:ext cx="5429100" cy="1613446"/>
            <a:chOff x="848369" y="2035650"/>
            <a:chExt cx="5429100" cy="1613446"/>
          </a:xfrm>
        </p:grpSpPr>
        <p:sp>
          <p:nvSpPr>
            <p:cNvPr id="54" name="Google Shape;54;p13"/>
            <p:cNvSpPr txBox="1"/>
            <p:nvPr/>
          </p:nvSpPr>
          <p:spPr>
            <a:xfrm>
              <a:off x="848369" y="2035650"/>
              <a:ext cx="54291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3400" b="1" dirty="0">
                  <a:solidFill>
                    <a:srgbClr val="304269"/>
                  </a:solidFill>
                  <a:latin typeface="Poppins"/>
                  <a:ea typeface="Poppins"/>
                  <a:cs typeface="Poppins"/>
                  <a:sym typeface="Poppins"/>
                </a:rPr>
                <a:t>Unidad Nº1  </a:t>
              </a:r>
              <a:endParaRPr sz="34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892919" y="3258496"/>
              <a:ext cx="53400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 dirty="0">
                  <a:solidFill>
                    <a:srgbClr val="353744"/>
                  </a:solidFill>
                  <a:latin typeface="Poppins"/>
                  <a:ea typeface="Poppins"/>
                  <a:cs typeface="Poppins"/>
                  <a:sym typeface="Poppins"/>
                </a:rPr>
                <a:t>Panorama general sobre Data Science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18CC09A-8290-59AB-57DB-B8EA4CC53C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707001"/>
              </p:ext>
            </p:extLst>
          </p:nvPr>
        </p:nvGraphicFramePr>
        <p:xfrm>
          <a:off x="1300884" y="1197428"/>
          <a:ext cx="6166801" cy="316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60051"/>
            <a:ext cx="4590777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Contenido</a:t>
            </a:r>
            <a:endParaRPr sz="2400" b="1" dirty="0">
              <a:solidFill>
                <a:srgbClr val="353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47425" y="1490000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 1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76942" y="1754608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¿Qué son los datos?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¿Qué tipos de datos hay y cómo los obtengo?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AR" dirty="0">
                <a:solidFill>
                  <a:srgbClr val="666666"/>
                </a:solidFill>
                <a:latin typeface="Poppins" panose="00000500000000000000" pitchFamily="2" charset="0"/>
                <a:ea typeface="Raleway"/>
                <a:cs typeface="Poppins" panose="00000500000000000000" pitchFamily="2" charset="0"/>
                <a:sym typeface="Raleway"/>
              </a:rPr>
              <a:t>Ciclo de vida de los datos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15E6E61D-D104-8CDA-CF0B-1C951F09E3DE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;p17">
            <a:extLst>
              <a:ext uri="{FF2B5EF4-FFF2-40B4-BE49-F238E27FC236}">
                <a16:creationId xmlns:a16="http://schemas.microsoft.com/office/drawing/2014/main" id="{95581399-ADB7-7B8F-AE98-DCF18143C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000" y="489860"/>
            <a:ext cx="3837000" cy="50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¿Qué son los </a:t>
            </a:r>
            <a:r>
              <a:rPr lang="es-AR" sz="2400" b="1" dirty="0">
                <a:solidFill>
                  <a:srgbClr val="1246B0"/>
                </a:solidFill>
                <a:latin typeface="Poppins"/>
                <a:ea typeface="Poppins"/>
                <a:cs typeface="Poppins"/>
                <a:sym typeface="Poppins"/>
              </a:rPr>
              <a:t>datos?</a:t>
            </a:r>
            <a:r>
              <a:rPr lang="es-AR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E653B593-7FB1-A4D8-4352-5E45BB7C7BF9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142F0988-1BF4-9829-24BF-F5FEA6714834}"/>
              </a:ext>
            </a:extLst>
          </p:cNvPr>
          <p:cNvSpPr/>
          <p:nvPr/>
        </p:nvSpPr>
        <p:spPr>
          <a:xfrm>
            <a:off x="2100944" y="797244"/>
            <a:ext cx="1511806" cy="45719"/>
          </a:xfrm>
          <a:custGeom>
            <a:avLst/>
            <a:gdLst>
              <a:gd name="connsiteX0" fmla="*/ 755903 w 1511806"/>
              <a:gd name="connsiteY0" fmla="*/ 0 h 45719"/>
              <a:gd name="connsiteX1" fmla="*/ 1511806 w 1511806"/>
              <a:gd name="connsiteY1" fmla="*/ 22860 h 45719"/>
              <a:gd name="connsiteX2" fmla="*/ 1118736 w 1511806"/>
              <a:gd name="connsiteY2" fmla="*/ 22860 h 45719"/>
              <a:gd name="connsiteX3" fmla="*/ 755903 w 1511806"/>
              <a:gd name="connsiteY3" fmla="*/ 22860 h 45719"/>
              <a:gd name="connsiteX4" fmla="*/ 755903 w 1511806"/>
              <a:gd name="connsiteY4" fmla="*/ 0 h 45719"/>
              <a:gd name="connsiteX0" fmla="*/ 755903 w 1511806"/>
              <a:gd name="connsiteY0" fmla="*/ 0 h 45719"/>
              <a:gd name="connsiteX1" fmla="*/ 1511806 w 1511806"/>
              <a:gd name="connsiteY1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806" h="45719" stroke="0" extrusionOk="0">
                <a:moveTo>
                  <a:pt x="755903" y="0"/>
                </a:moveTo>
                <a:cubicBezTo>
                  <a:pt x="1173885" y="928"/>
                  <a:pt x="1510753" y="11532"/>
                  <a:pt x="1511806" y="22860"/>
                </a:cubicBezTo>
                <a:cubicBezTo>
                  <a:pt x="1391327" y="58006"/>
                  <a:pt x="1210440" y="5284"/>
                  <a:pt x="1118736" y="22860"/>
                </a:cubicBezTo>
                <a:cubicBezTo>
                  <a:pt x="1027032" y="40436"/>
                  <a:pt x="914094" y="-2832"/>
                  <a:pt x="755903" y="22860"/>
                </a:cubicBezTo>
                <a:cubicBezTo>
                  <a:pt x="755813" y="11535"/>
                  <a:pt x="758072" y="9229"/>
                  <a:pt x="755903" y="0"/>
                </a:cubicBezTo>
                <a:close/>
              </a:path>
              <a:path w="1511806" h="45719" fill="none" extrusionOk="0">
                <a:moveTo>
                  <a:pt x="755903" y="0"/>
                </a:moveTo>
                <a:cubicBezTo>
                  <a:pt x="1173699" y="1140"/>
                  <a:pt x="1510121" y="8695"/>
                  <a:pt x="1511806" y="22860"/>
                </a:cubicBezTo>
              </a:path>
              <a:path w="1511806" h="45719" fill="none" stroke="0" extrusionOk="0">
                <a:moveTo>
                  <a:pt x="755903" y="0"/>
                </a:moveTo>
                <a:cubicBezTo>
                  <a:pt x="1171429" y="-266"/>
                  <a:pt x="1511950" y="11193"/>
                  <a:pt x="1511806" y="22860"/>
                </a:cubicBezTo>
              </a:path>
            </a:pathLst>
          </a:custGeom>
          <a:solidFill>
            <a:srgbClr val="0070C0"/>
          </a:solidFill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3668101555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Arco 9">
            <a:extLst>
              <a:ext uri="{FF2B5EF4-FFF2-40B4-BE49-F238E27FC236}">
                <a16:creationId xmlns:a16="http://schemas.microsoft.com/office/drawing/2014/main" id="{DE00B4B0-5863-CA60-C612-9FDE3F64E5E0}"/>
              </a:ext>
            </a:extLst>
          </p:cNvPr>
          <p:cNvSpPr/>
          <p:nvPr/>
        </p:nvSpPr>
        <p:spPr>
          <a:xfrm>
            <a:off x="2111830" y="862557"/>
            <a:ext cx="1511806" cy="45719"/>
          </a:xfrm>
          <a:custGeom>
            <a:avLst/>
            <a:gdLst>
              <a:gd name="connsiteX0" fmla="*/ 755903 w 1511806"/>
              <a:gd name="connsiteY0" fmla="*/ 0 h 45719"/>
              <a:gd name="connsiteX1" fmla="*/ 1511806 w 1511806"/>
              <a:gd name="connsiteY1" fmla="*/ 22860 h 45719"/>
              <a:gd name="connsiteX2" fmla="*/ 1148973 w 1511806"/>
              <a:gd name="connsiteY2" fmla="*/ 22860 h 45719"/>
              <a:gd name="connsiteX3" fmla="*/ 755903 w 1511806"/>
              <a:gd name="connsiteY3" fmla="*/ 22860 h 45719"/>
              <a:gd name="connsiteX4" fmla="*/ 755903 w 1511806"/>
              <a:gd name="connsiteY4" fmla="*/ 0 h 45719"/>
              <a:gd name="connsiteX0" fmla="*/ 755903 w 1511806"/>
              <a:gd name="connsiteY0" fmla="*/ 0 h 45719"/>
              <a:gd name="connsiteX1" fmla="*/ 1511806 w 1511806"/>
              <a:gd name="connsiteY1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806" h="45719" stroke="0" extrusionOk="0">
                <a:moveTo>
                  <a:pt x="755903" y="0"/>
                </a:moveTo>
                <a:cubicBezTo>
                  <a:pt x="1173463" y="2728"/>
                  <a:pt x="1511801" y="9813"/>
                  <a:pt x="1511806" y="22860"/>
                </a:cubicBezTo>
                <a:cubicBezTo>
                  <a:pt x="1428694" y="24539"/>
                  <a:pt x="1254071" y="10466"/>
                  <a:pt x="1148973" y="22860"/>
                </a:cubicBezTo>
                <a:cubicBezTo>
                  <a:pt x="1043875" y="35254"/>
                  <a:pt x="863735" y="22377"/>
                  <a:pt x="755903" y="22860"/>
                </a:cubicBezTo>
                <a:cubicBezTo>
                  <a:pt x="754645" y="14755"/>
                  <a:pt x="756451" y="10683"/>
                  <a:pt x="755903" y="0"/>
                </a:cubicBezTo>
                <a:close/>
              </a:path>
              <a:path w="1511806" h="45719" fill="none" extrusionOk="0">
                <a:moveTo>
                  <a:pt x="755903" y="0"/>
                </a:moveTo>
                <a:cubicBezTo>
                  <a:pt x="1176206" y="-1212"/>
                  <a:pt x="1510719" y="9596"/>
                  <a:pt x="1511806" y="22860"/>
                </a:cubicBezTo>
              </a:path>
              <a:path w="1511806" h="45719" fill="none" stroke="0" extrusionOk="0">
                <a:moveTo>
                  <a:pt x="755903" y="0"/>
                </a:moveTo>
                <a:cubicBezTo>
                  <a:pt x="1173338" y="1721"/>
                  <a:pt x="1514196" y="11635"/>
                  <a:pt x="1511806" y="22860"/>
                </a:cubicBezTo>
              </a:path>
            </a:pathLst>
          </a:custGeom>
          <a:solidFill>
            <a:srgbClr val="0070C0"/>
          </a:solidFill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683891430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333B59B-A325-EF89-6206-E479907BF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3"/>
          <a:stretch/>
        </p:blipFill>
        <p:spPr>
          <a:xfrm>
            <a:off x="2100944" y="1150347"/>
            <a:ext cx="4855029" cy="328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AC7FCF6-C3D5-7989-3858-83EF0B322E1D}"/>
              </a:ext>
            </a:extLst>
          </p:cNvPr>
          <p:cNvSpPr txBox="1"/>
          <p:nvPr/>
        </p:nvSpPr>
        <p:spPr>
          <a:xfrm>
            <a:off x="3623636" y="1872343"/>
            <a:ext cx="18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Representación simbólica de un atributo cualitativo o cuantitativo</a:t>
            </a:r>
            <a:endParaRPr lang="es-AR" sz="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DF56BC-7C46-0A2A-4208-8D08942475E6}"/>
              </a:ext>
            </a:extLst>
          </p:cNvPr>
          <p:cNvSpPr txBox="1"/>
          <p:nvPr/>
        </p:nvSpPr>
        <p:spPr>
          <a:xfrm>
            <a:off x="3602519" y="2571750"/>
            <a:ext cx="185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Dando contexto conseguimos información a partir de los datos</a:t>
            </a:r>
            <a:endParaRPr lang="es-AR" sz="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A332B578-59F7-C56C-D961-5644699C839E}"/>
              </a:ext>
            </a:extLst>
          </p:cNvPr>
          <p:cNvSpPr txBox="1"/>
          <p:nvPr/>
        </p:nvSpPr>
        <p:spPr>
          <a:xfrm>
            <a:off x="3602519" y="3230670"/>
            <a:ext cx="1851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información nos da conocimiento, el conocimiento poder: “los datos el nuevo petróleo”</a:t>
            </a:r>
            <a:endParaRPr lang="es-AR" sz="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9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;p17">
            <a:extLst>
              <a:ext uri="{FF2B5EF4-FFF2-40B4-BE49-F238E27FC236}">
                <a16:creationId xmlns:a16="http://schemas.microsoft.com/office/drawing/2014/main" id="{95581399-ADB7-7B8F-AE98-DCF18143C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000" y="489860"/>
            <a:ext cx="3837000" cy="50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¿Qué son los </a:t>
            </a:r>
            <a:r>
              <a:rPr lang="es-AR" sz="2400" b="1" dirty="0">
                <a:solidFill>
                  <a:srgbClr val="1246B0"/>
                </a:solidFill>
                <a:latin typeface="Poppins"/>
                <a:ea typeface="Poppins"/>
                <a:cs typeface="Poppins"/>
                <a:sym typeface="Poppins"/>
              </a:rPr>
              <a:t>datos?</a:t>
            </a:r>
            <a:r>
              <a:rPr lang="es-AR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E653B593-7FB1-A4D8-4352-5E45BB7C7BF9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142F0988-1BF4-9829-24BF-F5FEA6714834}"/>
              </a:ext>
            </a:extLst>
          </p:cNvPr>
          <p:cNvSpPr/>
          <p:nvPr/>
        </p:nvSpPr>
        <p:spPr>
          <a:xfrm>
            <a:off x="2100944" y="797244"/>
            <a:ext cx="1511806" cy="45719"/>
          </a:xfrm>
          <a:custGeom>
            <a:avLst/>
            <a:gdLst>
              <a:gd name="connsiteX0" fmla="*/ 755903 w 1511806"/>
              <a:gd name="connsiteY0" fmla="*/ 0 h 45719"/>
              <a:gd name="connsiteX1" fmla="*/ 1511806 w 1511806"/>
              <a:gd name="connsiteY1" fmla="*/ 22860 h 45719"/>
              <a:gd name="connsiteX2" fmla="*/ 1118736 w 1511806"/>
              <a:gd name="connsiteY2" fmla="*/ 22860 h 45719"/>
              <a:gd name="connsiteX3" fmla="*/ 755903 w 1511806"/>
              <a:gd name="connsiteY3" fmla="*/ 22860 h 45719"/>
              <a:gd name="connsiteX4" fmla="*/ 755903 w 1511806"/>
              <a:gd name="connsiteY4" fmla="*/ 0 h 45719"/>
              <a:gd name="connsiteX0" fmla="*/ 755903 w 1511806"/>
              <a:gd name="connsiteY0" fmla="*/ 0 h 45719"/>
              <a:gd name="connsiteX1" fmla="*/ 1511806 w 1511806"/>
              <a:gd name="connsiteY1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806" h="45719" stroke="0" extrusionOk="0">
                <a:moveTo>
                  <a:pt x="755903" y="0"/>
                </a:moveTo>
                <a:cubicBezTo>
                  <a:pt x="1173885" y="928"/>
                  <a:pt x="1510753" y="11532"/>
                  <a:pt x="1511806" y="22860"/>
                </a:cubicBezTo>
                <a:cubicBezTo>
                  <a:pt x="1391327" y="58006"/>
                  <a:pt x="1210440" y="5284"/>
                  <a:pt x="1118736" y="22860"/>
                </a:cubicBezTo>
                <a:cubicBezTo>
                  <a:pt x="1027032" y="40436"/>
                  <a:pt x="914094" y="-2832"/>
                  <a:pt x="755903" y="22860"/>
                </a:cubicBezTo>
                <a:cubicBezTo>
                  <a:pt x="755813" y="11535"/>
                  <a:pt x="758072" y="9229"/>
                  <a:pt x="755903" y="0"/>
                </a:cubicBezTo>
                <a:close/>
              </a:path>
              <a:path w="1511806" h="45719" fill="none" extrusionOk="0">
                <a:moveTo>
                  <a:pt x="755903" y="0"/>
                </a:moveTo>
                <a:cubicBezTo>
                  <a:pt x="1173699" y="1140"/>
                  <a:pt x="1510121" y="8695"/>
                  <a:pt x="1511806" y="22860"/>
                </a:cubicBezTo>
              </a:path>
              <a:path w="1511806" h="45719" fill="none" stroke="0" extrusionOk="0">
                <a:moveTo>
                  <a:pt x="755903" y="0"/>
                </a:moveTo>
                <a:cubicBezTo>
                  <a:pt x="1171429" y="-266"/>
                  <a:pt x="1511950" y="11193"/>
                  <a:pt x="1511806" y="22860"/>
                </a:cubicBezTo>
              </a:path>
            </a:pathLst>
          </a:custGeom>
          <a:solidFill>
            <a:srgbClr val="0070C0"/>
          </a:solidFill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3668101555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Arco 9">
            <a:extLst>
              <a:ext uri="{FF2B5EF4-FFF2-40B4-BE49-F238E27FC236}">
                <a16:creationId xmlns:a16="http://schemas.microsoft.com/office/drawing/2014/main" id="{DE00B4B0-5863-CA60-C612-9FDE3F64E5E0}"/>
              </a:ext>
            </a:extLst>
          </p:cNvPr>
          <p:cNvSpPr/>
          <p:nvPr/>
        </p:nvSpPr>
        <p:spPr>
          <a:xfrm>
            <a:off x="2111830" y="862557"/>
            <a:ext cx="1511806" cy="45719"/>
          </a:xfrm>
          <a:custGeom>
            <a:avLst/>
            <a:gdLst>
              <a:gd name="connsiteX0" fmla="*/ 755903 w 1511806"/>
              <a:gd name="connsiteY0" fmla="*/ 0 h 45719"/>
              <a:gd name="connsiteX1" fmla="*/ 1511806 w 1511806"/>
              <a:gd name="connsiteY1" fmla="*/ 22860 h 45719"/>
              <a:gd name="connsiteX2" fmla="*/ 1148973 w 1511806"/>
              <a:gd name="connsiteY2" fmla="*/ 22860 h 45719"/>
              <a:gd name="connsiteX3" fmla="*/ 755903 w 1511806"/>
              <a:gd name="connsiteY3" fmla="*/ 22860 h 45719"/>
              <a:gd name="connsiteX4" fmla="*/ 755903 w 1511806"/>
              <a:gd name="connsiteY4" fmla="*/ 0 h 45719"/>
              <a:gd name="connsiteX0" fmla="*/ 755903 w 1511806"/>
              <a:gd name="connsiteY0" fmla="*/ 0 h 45719"/>
              <a:gd name="connsiteX1" fmla="*/ 1511806 w 1511806"/>
              <a:gd name="connsiteY1" fmla="*/ 2286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806" h="45719" stroke="0" extrusionOk="0">
                <a:moveTo>
                  <a:pt x="755903" y="0"/>
                </a:moveTo>
                <a:cubicBezTo>
                  <a:pt x="1173463" y="2728"/>
                  <a:pt x="1511801" y="9813"/>
                  <a:pt x="1511806" y="22860"/>
                </a:cubicBezTo>
                <a:cubicBezTo>
                  <a:pt x="1428694" y="24539"/>
                  <a:pt x="1254071" y="10466"/>
                  <a:pt x="1148973" y="22860"/>
                </a:cubicBezTo>
                <a:cubicBezTo>
                  <a:pt x="1043875" y="35254"/>
                  <a:pt x="863735" y="22377"/>
                  <a:pt x="755903" y="22860"/>
                </a:cubicBezTo>
                <a:cubicBezTo>
                  <a:pt x="754645" y="14755"/>
                  <a:pt x="756451" y="10683"/>
                  <a:pt x="755903" y="0"/>
                </a:cubicBezTo>
                <a:close/>
              </a:path>
              <a:path w="1511806" h="45719" fill="none" extrusionOk="0">
                <a:moveTo>
                  <a:pt x="755903" y="0"/>
                </a:moveTo>
                <a:cubicBezTo>
                  <a:pt x="1176206" y="-1212"/>
                  <a:pt x="1510719" y="9596"/>
                  <a:pt x="1511806" y="22860"/>
                </a:cubicBezTo>
              </a:path>
              <a:path w="1511806" h="45719" fill="none" stroke="0" extrusionOk="0">
                <a:moveTo>
                  <a:pt x="755903" y="0"/>
                </a:moveTo>
                <a:cubicBezTo>
                  <a:pt x="1173338" y="1721"/>
                  <a:pt x="1514196" y="11635"/>
                  <a:pt x="1511806" y="22860"/>
                </a:cubicBezTo>
              </a:path>
            </a:pathLst>
          </a:custGeom>
          <a:solidFill>
            <a:srgbClr val="0070C0"/>
          </a:solidFill>
          <a:ln>
            <a:solidFill>
              <a:srgbClr val="1246B0"/>
            </a:solidFill>
            <a:extLst>
              <a:ext uri="{C807C97D-BFC1-408E-A445-0C87EB9F89A2}">
                <ask:lineSketchStyleProps xmlns:ask="http://schemas.microsoft.com/office/drawing/2018/sketchyshapes" sd="683891430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Google Shape;232;g22e427c4e5e_0_32">
            <a:extLst>
              <a:ext uri="{FF2B5EF4-FFF2-40B4-BE49-F238E27FC236}">
                <a16:creationId xmlns:a16="http://schemas.microsoft.com/office/drawing/2014/main" id="{4CAEDEA5-CD25-DC94-12A7-D10F824DD8E0}"/>
              </a:ext>
            </a:extLst>
          </p:cNvPr>
          <p:cNvSpPr txBox="1"/>
          <p:nvPr/>
        </p:nvSpPr>
        <p:spPr>
          <a:xfrm>
            <a:off x="5738529" y="3865746"/>
            <a:ext cx="3067675" cy="51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“Los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son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nuevo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petróleo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” </a:t>
            </a:r>
            <a:endParaRPr sz="1050" i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Martin Hilbert</a:t>
            </a:r>
            <a:r>
              <a:rPr lang="en-US" sz="110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	</a:t>
            </a:r>
            <a:endParaRPr sz="1100" i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sp>
        <p:nvSpPr>
          <p:cNvPr id="6" name="Google Shape;233;g22e427c4e5e_0_32">
            <a:extLst>
              <a:ext uri="{FF2B5EF4-FFF2-40B4-BE49-F238E27FC236}">
                <a16:creationId xmlns:a16="http://schemas.microsoft.com/office/drawing/2014/main" id="{B06E1EF3-7ABB-A38F-AFF9-27E2273DB23A}"/>
              </a:ext>
            </a:extLst>
          </p:cNvPr>
          <p:cNvSpPr txBox="1"/>
          <p:nvPr/>
        </p:nvSpPr>
        <p:spPr>
          <a:xfrm>
            <a:off x="360948" y="1350901"/>
            <a:ext cx="5620752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8CC"/>
              </a:buClr>
              <a:buSzPct val="100000"/>
              <a:buFont typeface="Century Gothic"/>
              <a:buChar char="●"/>
            </a:pPr>
            <a:r>
              <a:rPr lang="en-US" sz="1200" b="1" dirty="0" err="1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Abundancia</a:t>
            </a:r>
            <a:r>
              <a:rPr lang="en-US" sz="1200" b="1" dirty="0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b="1" dirty="0" err="1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b="1" dirty="0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: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al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igual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petróleo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son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una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materia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prima que se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encuentra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abundancia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actualidad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</a:t>
            </a:r>
          </a:p>
          <a:p>
            <a:pPr marL="9144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8CC"/>
              </a:buClr>
              <a:buSzPct val="100000"/>
              <a:buFont typeface="Century Gothic"/>
              <a:buChar char="●"/>
            </a:pPr>
            <a:r>
              <a:rPr lang="en-US" sz="1200" b="1" dirty="0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Valor </a:t>
            </a:r>
            <a:r>
              <a:rPr lang="en-US" sz="1200" b="1" dirty="0" err="1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económico</a:t>
            </a:r>
            <a:r>
              <a:rPr lang="en-US" sz="1200" b="1" dirty="0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: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al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igual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petróleo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tienen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un valor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económico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significativo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El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uso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inteligente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puede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contribuir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solución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problemas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complejos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mejora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calidad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vida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toma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decisiones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basada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evidencia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avance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ciencia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la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tecnología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</a:t>
            </a:r>
          </a:p>
          <a:p>
            <a:pPr marL="9144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8CC"/>
              </a:buClr>
              <a:buSzPct val="100000"/>
              <a:buFont typeface="Century Gothic"/>
              <a:buChar char="●"/>
            </a:pPr>
            <a:r>
              <a:rPr lang="en-US" sz="1200" b="1" dirty="0" err="1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Refinamiento</a:t>
            </a:r>
            <a:r>
              <a:rPr lang="en-US" sz="1200" b="1" dirty="0">
                <a:solidFill>
                  <a:srgbClr val="3858CC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: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Al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igual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petróleo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son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valiosos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pero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necesitan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ser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refinados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para ser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utilizados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su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totalidad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Al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igual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petróleo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se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convierte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gas,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plástico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productos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químicos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etc.,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datos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deben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ser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desglosados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analizados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para </a:t>
            </a:r>
            <a:r>
              <a:rPr lang="en-US" sz="1200" dirty="0" err="1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generar</a:t>
            </a:r>
            <a:r>
              <a:rPr lang="en-US" sz="1200" dirty="0">
                <a:solidFill>
                  <a:srgbClr val="37415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valor.</a:t>
            </a:r>
            <a:endParaRPr sz="1200" dirty="0">
              <a:solidFill>
                <a:srgbClr val="374151"/>
              </a:solidFill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7" name="Google Shape;236;g22e427c4e5e_0_32">
            <a:extLst>
              <a:ext uri="{FF2B5EF4-FFF2-40B4-BE49-F238E27FC236}">
                <a16:creationId xmlns:a16="http://schemas.microsoft.com/office/drawing/2014/main" id="{4D5B100E-8B3A-59E2-B71E-8C966DAE00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934" y="1415705"/>
            <a:ext cx="1812863" cy="2385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09590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glish for Business &amp; Management Workshop by Slidesgo">
  <a:themeElements>
    <a:clrScheme name="Simple Light">
      <a:dk1>
        <a:srgbClr val="45372E"/>
      </a:dk1>
      <a:lt1>
        <a:srgbClr val="FFFFFF"/>
      </a:lt1>
      <a:dk2>
        <a:srgbClr val="86D2DF"/>
      </a:dk2>
      <a:lt2>
        <a:srgbClr val="CA724F"/>
      </a:lt2>
      <a:accent1>
        <a:srgbClr val="5BBCDB"/>
      </a:accent1>
      <a:accent2>
        <a:srgbClr val="709CD3"/>
      </a:accent2>
      <a:accent3>
        <a:srgbClr val="DB8B7D"/>
      </a:accent3>
      <a:accent4>
        <a:srgbClr val="91C258"/>
      </a:accent4>
      <a:accent5>
        <a:srgbClr val="BD6B75"/>
      </a:accent5>
      <a:accent6>
        <a:srgbClr val="FFFFFF"/>
      </a:accent6>
      <a:hlink>
        <a:srgbClr val="4537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45372E"/>
    </a:dk1>
    <a:lt1>
      <a:srgbClr val="FFFFFF"/>
    </a:lt1>
    <a:dk2>
      <a:srgbClr val="86D2DF"/>
    </a:dk2>
    <a:lt2>
      <a:srgbClr val="CA724F"/>
    </a:lt2>
    <a:accent1>
      <a:srgbClr val="5BBCDB"/>
    </a:accent1>
    <a:accent2>
      <a:srgbClr val="709CD3"/>
    </a:accent2>
    <a:accent3>
      <a:srgbClr val="DB8B7D"/>
    </a:accent3>
    <a:accent4>
      <a:srgbClr val="91C258"/>
    </a:accent4>
    <a:accent5>
      <a:srgbClr val="BD6B75"/>
    </a:accent5>
    <a:accent6>
      <a:srgbClr val="FFFFFF"/>
    </a:accent6>
    <a:hlink>
      <a:srgbClr val="45372E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45372E"/>
    </a:dk1>
    <a:lt1>
      <a:srgbClr val="FFFFFF"/>
    </a:lt1>
    <a:dk2>
      <a:srgbClr val="86D2DF"/>
    </a:dk2>
    <a:lt2>
      <a:srgbClr val="CA724F"/>
    </a:lt2>
    <a:accent1>
      <a:srgbClr val="5BBCDB"/>
    </a:accent1>
    <a:accent2>
      <a:srgbClr val="709CD3"/>
    </a:accent2>
    <a:accent3>
      <a:srgbClr val="DB8B7D"/>
    </a:accent3>
    <a:accent4>
      <a:srgbClr val="91C258"/>
    </a:accent4>
    <a:accent5>
      <a:srgbClr val="BD6B75"/>
    </a:accent5>
    <a:accent6>
      <a:srgbClr val="FFFFFF"/>
    </a:accent6>
    <a:hlink>
      <a:srgbClr val="45372E"/>
    </a:hlink>
    <a:folHlink>
      <a:srgbClr val="0097A7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2F9FFFA-C918-4DDE-96A7-5C2E3F06806B}">
  <we:reference id="wa200005107" version="1.1.0.0" store="es-ES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12707</TotalTime>
  <Words>1588</Words>
  <Application>Microsoft Office PowerPoint</Application>
  <PresentationFormat>Presentación en pantalla (16:9)</PresentationFormat>
  <Paragraphs>188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51" baseType="lpstr">
      <vt:lpstr>Barlow Medium</vt:lpstr>
      <vt:lpstr>Nunito Light</vt:lpstr>
      <vt:lpstr>Bebas Neue</vt:lpstr>
      <vt:lpstr>Century Gothic</vt:lpstr>
      <vt:lpstr>Poppins</vt:lpstr>
      <vt:lpstr>Raleway</vt:lpstr>
      <vt:lpstr>Arial</vt:lpstr>
      <vt:lpstr>Didact Gothic</vt:lpstr>
      <vt:lpstr>Dreaming Outloud Pro</vt:lpstr>
      <vt:lpstr>Wingdings</vt:lpstr>
      <vt:lpstr>Barlow</vt:lpstr>
      <vt:lpstr>Poppins SemiBold</vt:lpstr>
      <vt:lpstr>PT Sans</vt:lpstr>
      <vt:lpstr>Simple Light</vt:lpstr>
      <vt:lpstr>English for Business &amp; Management Workshop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son los datos? </vt:lpstr>
      <vt:lpstr>¿Qué son los datos?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Virginia Marich</dc:creator>
  <cp:lastModifiedBy>Virginia Marich</cp:lastModifiedBy>
  <cp:revision>24</cp:revision>
  <dcterms:modified xsi:type="dcterms:W3CDTF">2023-11-15T00:11:55Z</dcterms:modified>
</cp:coreProperties>
</file>